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64" r:id="rId3"/>
    <p:sldId id="345" r:id="rId4"/>
    <p:sldId id="346" r:id="rId5"/>
    <p:sldId id="357" r:id="rId6"/>
    <p:sldId id="359" r:id="rId7"/>
    <p:sldId id="348" r:id="rId8"/>
    <p:sldId id="266" r:id="rId9"/>
    <p:sldId id="265" r:id="rId10"/>
    <p:sldId id="261" r:id="rId11"/>
    <p:sldId id="258" r:id="rId12"/>
    <p:sldId id="259" r:id="rId13"/>
    <p:sldId id="263" r:id="rId14"/>
    <p:sldId id="260" r:id="rId15"/>
    <p:sldId id="262" r:id="rId16"/>
    <p:sldId id="349" r:id="rId17"/>
    <p:sldId id="269" r:id="rId18"/>
    <p:sldId id="268" r:id="rId19"/>
    <p:sldId id="270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90" r:id="rId28"/>
    <p:sldId id="291" r:id="rId29"/>
    <p:sldId id="289" r:id="rId30"/>
    <p:sldId id="350" r:id="rId31"/>
    <p:sldId id="292" r:id="rId32"/>
    <p:sldId id="281" r:id="rId33"/>
    <p:sldId id="282" r:id="rId34"/>
    <p:sldId id="283" r:id="rId35"/>
    <p:sldId id="284" r:id="rId36"/>
    <p:sldId id="351" r:id="rId37"/>
    <p:sldId id="352" r:id="rId38"/>
    <p:sldId id="288" r:id="rId39"/>
    <p:sldId id="299" r:id="rId40"/>
    <p:sldId id="293" r:id="rId41"/>
    <p:sldId id="294" r:id="rId42"/>
    <p:sldId id="285" r:id="rId43"/>
    <p:sldId id="297" r:id="rId44"/>
    <p:sldId id="296" r:id="rId45"/>
    <p:sldId id="305" r:id="rId46"/>
    <p:sldId id="306" r:id="rId47"/>
    <p:sldId id="307" r:id="rId48"/>
    <p:sldId id="304" r:id="rId49"/>
    <p:sldId id="308" r:id="rId50"/>
    <p:sldId id="309" r:id="rId51"/>
    <p:sldId id="310" r:id="rId52"/>
    <p:sldId id="302" r:id="rId53"/>
    <p:sldId id="353" r:id="rId54"/>
    <p:sldId id="313" r:id="rId55"/>
    <p:sldId id="331" r:id="rId56"/>
    <p:sldId id="330" r:id="rId57"/>
    <p:sldId id="315" r:id="rId58"/>
    <p:sldId id="356" r:id="rId59"/>
    <p:sldId id="314" r:id="rId60"/>
    <p:sldId id="316" r:id="rId61"/>
    <p:sldId id="320" r:id="rId62"/>
    <p:sldId id="319" r:id="rId63"/>
    <p:sldId id="322" r:id="rId64"/>
    <p:sldId id="323" r:id="rId65"/>
    <p:sldId id="324" r:id="rId66"/>
    <p:sldId id="325" r:id="rId67"/>
    <p:sldId id="327" r:id="rId68"/>
    <p:sldId id="326" r:id="rId69"/>
    <p:sldId id="333" r:id="rId70"/>
    <p:sldId id="343" r:id="rId71"/>
    <p:sldId id="335" r:id="rId72"/>
    <p:sldId id="354" r:id="rId73"/>
    <p:sldId id="337" r:id="rId74"/>
    <p:sldId id="332" r:id="rId75"/>
    <p:sldId id="338" r:id="rId76"/>
    <p:sldId id="342" r:id="rId77"/>
    <p:sldId id="355" r:id="rId78"/>
    <p:sldId id="341" r:id="rId79"/>
    <p:sldId id="273" r:id="rId80"/>
    <p:sldId id="339" r:id="rId81"/>
    <p:sldId id="340" r:id="rId82"/>
    <p:sldId id="344" r:id="rId83"/>
    <p:sldId id="364" r:id="rId84"/>
    <p:sldId id="366" r:id="rId85"/>
    <p:sldId id="365" r:id="rId86"/>
    <p:sldId id="362" r:id="rId87"/>
    <p:sldId id="361" r:id="rId88"/>
    <p:sldId id="363" r:id="rId89"/>
    <p:sldId id="360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4" userDrawn="1">
          <p15:clr>
            <a:srgbClr val="A4A3A4"/>
          </p15:clr>
        </p15:guide>
        <p15:guide id="2" pos="65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95097" autoAdjust="0"/>
  </p:normalViewPr>
  <p:slideViewPr>
    <p:cSldViewPr snapToGrid="0" showGuides="1">
      <p:cViewPr varScale="1">
        <p:scale>
          <a:sx n="103" d="100"/>
          <a:sy n="103" d="100"/>
        </p:scale>
        <p:origin x="666" y="108"/>
      </p:cViewPr>
      <p:guideLst>
        <p:guide orient="horz" pos="2954"/>
        <p:guide pos="65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6A2B6-B919-468C-ADE2-DF2489835D17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5F49F-21BF-44E1-86EB-BB94835F5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FOX proteins -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embryonic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SRY – sex determining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Mesendoderm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– first stage cells in embryo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3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2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3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2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1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8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0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9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5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4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867DA-C7C9-40A4-B39A-6440DDCE148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3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00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67.png"/><Relationship Id="rId36" Type="http://schemas.openxmlformats.org/officeDocument/2006/relationships/image" Target="../media/image411.png"/><Relationship Id="rId35" Type="http://schemas.openxmlformats.org/officeDocument/2006/relationships/image" Target="../media/image4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18.png"/><Relationship Id="rId38" Type="http://schemas.openxmlformats.org/officeDocument/2006/relationships/image" Target="../media/image411.png"/><Relationship Id="rId2" Type="http://schemas.openxmlformats.org/officeDocument/2006/relationships/image" Target="../media/image412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4102.png"/><Relationship Id="rId40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12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3.png"/><Relationship Id="rId10" Type="http://schemas.openxmlformats.org/officeDocument/2006/relationships/image" Target="../media/image12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80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3" Type="http://schemas.openxmlformats.org/officeDocument/2006/relationships/image" Target="../media/image168.png"/><Relationship Id="rId12" Type="http://schemas.openxmlformats.org/officeDocument/2006/relationships/image" Target="../media/image128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0.png"/><Relationship Id="rId18" Type="http://schemas.openxmlformats.org/officeDocument/2006/relationships/image" Target="../media/image1340.png"/><Relationship Id="rId21" Type="http://schemas.openxmlformats.org/officeDocument/2006/relationships/image" Target="../media/image168.png"/><Relationship Id="rId12" Type="http://schemas.openxmlformats.org/officeDocument/2006/relationships/image" Target="../media/image1280.png"/><Relationship Id="rId17" Type="http://schemas.openxmlformats.org/officeDocument/2006/relationships/image" Target="../media/image1331.png"/><Relationship Id="rId2" Type="http://schemas.openxmlformats.org/officeDocument/2006/relationships/image" Target="../media/image1270.png"/><Relationship Id="rId16" Type="http://schemas.openxmlformats.org/officeDocument/2006/relationships/image" Target="../media/image1320.png"/><Relationship Id="rId20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310.png"/><Relationship Id="rId19" Type="http://schemas.openxmlformats.org/officeDocument/2006/relationships/image" Target="../media/image1350.png"/><Relationship Id="rId14" Type="http://schemas.openxmlformats.org/officeDocument/2006/relationships/image" Target="../media/image1300.png"/><Relationship Id="rId22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0.png"/><Relationship Id="rId18" Type="http://schemas.openxmlformats.org/officeDocument/2006/relationships/image" Target="../media/image1350.png"/><Relationship Id="rId21" Type="http://schemas.openxmlformats.org/officeDocument/2006/relationships/image" Target="../media/image74.png"/><Relationship Id="rId12" Type="http://schemas.openxmlformats.org/officeDocument/2006/relationships/image" Target="../media/image1330.png"/><Relationship Id="rId17" Type="http://schemas.openxmlformats.org/officeDocument/2006/relationships/image" Target="../media/image1340.png"/><Relationship Id="rId2" Type="http://schemas.openxmlformats.org/officeDocument/2006/relationships/image" Target="../media/image1270.png"/><Relationship Id="rId16" Type="http://schemas.openxmlformats.org/officeDocument/2006/relationships/image" Target="../media/image1320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310.png"/><Relationship Id="rId19" Type="http://schemas.openxmlformats.org/officeDocument/2006/relationships/image" Target="../media/image1360.png"/><Relationship Id="rId14" Type="http://schemas.openxmlformats.org/officeDocument/2006/relationships/image" Target="../media/image130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0.png"/><Relationship Id="rId13" Type="http://schemas.openxmlformats.org/officeDocument/2006/relationships/image" Target="../media/image1421.png"/><Relationship Id="rId18" Type="http://schemas.openxmlformats.org/officeDocument/2006/relationships/image" Target="../media/image1460.png"/><Relationship Id="rId3" Type="http://schemas.openxmlformats.org/officeDocument/2006/relationships/image" Target="../media/image1341.png"/><Relationship Id="rId7" Type="http://schemas.openxmlformats.org/officeDocument/2006/relationships/image" Target="../media/image1382.png"/><Relationship Id="rId12" Type="http://schemas.openxmlformats.org/officeDocument/2006/relationships/image" Target="../media/image1412.png"/><Relationship Id="rId17" Type="http://schemas.openxmlformats.org/officeDocument/2006/relationships/image" Target="../media/image1450.png"/><Relationship Id="rId2" Type="http://schemas.openxmlformats.org/officeDocument/2006/relationships/image" Target="../media/image21000.png"/><Relationship Id="rId16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11" Type="http://schemas.openxmlformats.org/officeDocument/2006/relationships/image" Target="../media/image3100.png"/><Relationship Id="rId5" Type="http://schemas.openxmlformats.org/officeDocument/2006/relationships/image" Target="../media/image1361.png"/><Relationship Id="rId15" Type="http://schemas.openxmlformats.org/officeDocument/2006/relationships/image" Target="../media/image3400.png"/><Relationship Id="rId10" Type="http://schemas.openxmlformats.org/officeDocument/2006/relationships/image" Target="../media/image1402.png"/><Relationship Id="rId19" Type="http://schemas.openxmlformats.org/officeDocument/2006/relationships/image" Target="../media/image1470.png"/><Relationship Id="rId4" Type="http://schemas.openxmlformats.org/officeDocument/2006/relationships/image" Target="../media/image1351.png"/><Relationship Id="rId9" Type="http://schemas.openxmlformats.org/officeDocument/2006/relationships/image" Target="../media/image1392.png"/><Relationship Id="rId14" Type="http://schemas.openxmlformats.org/officeDocument/2006/relationships/image" Target="../media/image14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1.png"/><Relationship Id="rId18" Type="http://schemas.openxmlformats.org/officeDocument/2006/relationships/image" Target="../media/image3881.png"/><Relationship Id="rId26" Type="http://schemas.openxmlformats.org/officeDocument/2006/relationships/image" Target="../media/image3961.png"/><Relationship Id="rId39" Type="http://schemas.openxmlformats.org/officeDocument/2006/relationships/image" Target="../media/image4181.png"/><Relationship Id="rId21" Type="http://schemas.openxmlformats.org/officeDocument/2006/relationships/image" Target="../media/image3911.png"/><Relationship Id="rId7" Type="http://schemas.openxmlformats.org/officeDocument/2006/relationships/image" Target="../media/image3771.png"/><Relationship Id="rId12" Type="http://schemas.openxmlformats.org/officeDocument/2006/relationships/image" Target="../media/image3821.png"/><Relationship Id="rId17" Type="http://schemas.openxmlformats.org/officeDocument/2006/relationships/image" Target="../media/image3871.png"/><Relationship Id="rId25" Type="http://schemas.openxmlformats.org/officeDocument/2006/relationships/image" Target="../media/image3951.png"/><Relationship Id="rId33" Type="http://schemas.openxmlformats.org/officeDocument/2006/relationships/image" Target="../media/image4031.png"/><Relationship Id="rId38" Type="http://schemas.openxmlformats.org/officeDocument/2006/relationships/image" Target="../media/image4111.png"/><Relationship Id="rId2" Type="http://schemas.openxmlformats.org/officeDocument/2006/relationships/image" Target="../media/image1480.png"/><Relationship Id="rId16" Type="http://schemas.openxmlformats.org/officeDocument/2006/relationships/image" Target="../media/image3861.png"/><Relationship Id="rId20" Type="http://schemas.openxmlformats.org/officeDocument/2006/relationships/image" Target="../media/image3901.png"/><Relationship Id="rId29" Type="http://schemas.openxmlformats.org/officeDocument/2006/relationships/image" Target="../media/image39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1.png"/><Relationship Id="rId11" Type="http://schemas.openxmlformats.org/officeDocument/2006/relationships/image" Target="../media/image3811.png"/><Relationship Id="rId24" Type="http://schemas.openxmlformats.org/officeDocument/2006/relationships/image" Target="../media/image3941.png"/><Relationship Id="rId32" Type="http://schemas.openxmlformats.org/officeDocument/2006/relationships/image" Target="../media/image4021.png"/><Relationship Id="rId37" Type="http://schemas.openxmlformats.org/officeDocument/2006/relationships/image" Target="../media/image4101.png"/><Relationship Id="rId40" Type="http://schemas.openxmlformats.org/officeDocument/2006/relationships/image" Target="../media/image72.png"/><Relationship Id="rId5" Type="http://schemas.openxmlformats.org/officeDocument/2006/relationships/image" Target="../media/image3751.png"/><Relationship Id="rId15" Type="http://schemas.openxmlformats.org/officeDocument/2006/relationships/image" Target="../media/image3851.png"/><Relationship Id="rId23" Type="http://schemas.openxmlformats.org/officeDocument/2006/relationships/image" Target="../media/image3931.png"/><Relationship Id="rId28" Type="http://schemas.openxmlformats.org/officeDocument/2006/relationships/image" Target="../media/image3981.png"/><Relationship Id="rId36" Type="http://schemas.openxmlformats.org/officeDocument/2006/relationships/image" Target="../media/image4091.png"/><Relationship Id="rId10" Type="http://schemas.openxmlformats.org/officeDocument/2006/relationships/image" Target="../media/image3801.png"/><Relationship Id="rId19" Type="http://schemas.openxmlformats.org/officeDocument/2006/relationships/image" Target="../media/image3891.png"/><Relationship Id="rId31" Type="http://schemas.openxmlformats.org/officeDocument/2006/relationships/image" Target="../media/image4011.png"/><Relationship Id="rId4" Type="http://schemas.openxmlformats.org/officeDocument/2006/relationships/image" Target="../media/image3741.png"/><Relationship Id="rId9" Type="http://schemas.openxmlformats.org/officeDocument/2006/relationships/image" Target="../media/image3791.png"/><Relationship Id="rId14" Type="http://schemas.openxmlformats.org/officeDocument/2006/relationships/image" Target="../media/image3841.png"/><Relationship Id="rId22" Type="http://schemas.openxmlformats.org/officeDocument/2006/relationships/image" Target="../media/image3921.png"/><Relationship Id="rId27" Type="http://schemas.openxmlformats.org/officeDocument/2006/relationships/image" Target="../media/image3971.png"/><Relationship Id="rId30" Type="http://schemas.openxmlformats.org/officeDocument/2006/relationships/image" Target="../media/image4001.png"/><Relationship Id="rId8" Type="http://schemas.openxmlformats.org/officeDocument/2006/relationships/image" Target="../media/image3781.png"/><Relationship Id="rId3" Type="http://schemas.openxmlformats.org/officeDocument/2006/relationships/image" Target="../media/image3731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0.png"/><Relationship Id="rId18" Type="http://schemas.openxmlformats.org/officeDocument/2006/relationships/image" Target="../media/image3880.png"/><Relationship Id="rId26" Type="http://schemas.openxmlformats.org/officeDocument/2006/relationships/image" Target="../media/image3960.png"/><Relationship Id="rId39" Type="http://schemas.openxmlformats.org/officeDocument/2006/relationships/image" Target="../media/image4180.png"/><Relationship Id="rId21" Type="http://schemas.openxmlformats.org/officeDocument/2006/relationships/image" Target="../media/image3910.png"/><Relationship Id="rId7" Type="http://schemas.openxmlformats.org/officeDocument/2006/relationships/image" Target="../media/image3770.png"/><Relationship Id="rId12" Type="http://schemas.openxmlformats.org/officeDocument/2006/relationships/image" Target="../media/image3820.png"/><Relationship Id="rId17" Type="http://schemas.openxmlformats.org/officeDocument/2006/relationships/image" Target="../media/image3870.png"/><Relationship Id="rId25" Type="http://schemas.openxmlformats.org/officeDocument/2006/relationships/image" Target="../media/image3950.png"/><Relationship Id="rId33" Type="http://schemas.openxmlformats.org/officeDocument/2006/relationships/image" Target="../media/image4030.png"/><Relationship Id="rId38" Type="http://schemas.openxmlformats.org/officeDocument/2006/relationships/image" Target="../media/image4110.png"/><Relationship Id="rId2" Type="http://schemas.openxmlformats.org/officeDocument/2006/relationships/image" Target="../media/image1480.png"/><Relationship Id="rId16" Type="http://schemas.openxmlformats.org/officeDocument/2006/relationships/image" Target="../media/image3860.png"/><Relationship Id="rId20" Type="http://schemas.openxmlformats.org/officeDocument/2006/relationships/image" Target="../media/image3900.png"/><Relationship Id="rId29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0.png"/><Relationship Id="rId11" Type="http://schemas.openxmlformats.org/officeDocument/2006/relationships/image" Target="../media/image3810.png"/><Relationship Id="rId24" Type="http://schemas.openxmlformats.org/officeDocument/2006/relationships/image" Target="../media/image3940.png"/><Relationship Id="rId32" Type="http://schemas.openxmlformats.org/officeDocument/2006/relationships/image" Target="../media/image4020.png"/><Relationship Id="rId37" Type="http://schemas.openxmlformats.org/officeDocument/2006/relationships/image" Target="../media/image4100.png"/><Relationship Id="rId40" Type="http://schemas.openxmlformats.org/officeDocument/2006/relationships/image" Target="../media/image72.png"/><Relationship Id="rId5" Type="http://schemas.openxmlformats.org/officeDocument/2006/relationships/image" Target="../media/image3750.png"/><Relationship Id="rId15" Type="http://schemas.openxmlformats.org/officeDocument/2006/relationships/image" Target="../media/image3850.png"/><Relationship Id="rId23" Type="http://schemas.openxmlformats.org/officeDocument/2006/relationships/image" Target="../media/image3930.png"/><Relationship Id="rId28" Type="http://schemas.openxmlformats.org/officeDocument/2006/relationships/image" Target="../media/image3980.png"/><Relationship Id="rId36" Type="http://schemas.openxmlformats.org/officeDocument/2006/relationships/image" Target="../media/image4090.png"/><Relationship Id="rId10" Type="http://schemas.openxmlformats.org/officeDocument/2006/relationships/image" Target="../media/image3800.png"/><Relationship Id="rId19" Type="http://schemas.openxmlformats.org/officeDocument/2006/relationships/image" Target="../media/image3890.png"/><Relationship Id="rId31" Type="http://schemas.openxmlformats.org/officeDocument/2006/relationships/image" Target="../media/image4010.png"/><Relationship Id="rId4" Type="http://schemas.openxmlformats.org/officeDocument/2006/relationships/image" Target="../media/image3740.png"/><Relationship Id="rId9" Type="http://schemas.openxmlformats.org/officeDocument/2006/relationships/image" Target="../media/image3790.png"/><Relationship Id="rId14" Type="http://schemas.openxmlformats.org/officeDocument/2006/relationships/image" Target="../media/image3840.png"/><Relationship Id="rId22" Type="http://schemas.openxmlformats.org/officeDocument/2006/relationships/image" Target="../media/image3920.png"/><Relationship Id="rId27" Type="http://schemas.openxmlformats.org/officeDocument/2006/relationships/image" Target="../media/image3970.png"/><Relationship Id="rId30" Type="http://schemas.openxmlformats.org/officeDocument/2006/relationships/image" Target="../media/image4000.png"/><Relationship Id="rId8" Type="http://schemas.openxmlformats.org/officeDocument/2006/relationships/image" Target="../media/image3780.png"/><Relationship Id="rId3" Type="http://schemas.openxmlformats.org/officeDocument/2006/relationships/image" Target="../media/image37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-Taub/HOP-HMM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42565C-E3CC-4EF0-8093-88FCC788A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8027347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620" y="1471351"/>
            <a:ext cx="7108911" cy="4016621"/>
          </a:xfrm>
        </p:spPr>
        <p:txBody>
          <a:bodyPr anchor="ctr">
            <a:normAutofit/>
          </a:bodyPr>
          <a:lstStyle/>
          <a:p>
            <a:pPr algn="l"/>
            <a:r>
              <a:rPr lang="en-US" sz="6600"/>
              <a:t>HOP-HMM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3132" y="1845264"/>
            <a:ext cx="3300998" cy="3268794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Classification of DNA Sequences</a:t>
            </a:r>
          </a:p>
          <a:p>
            <a:pPr algn="l"/>
            <a:endParaRPr lang="he-IL" dirty="0"/>
          </a:p>
          <a:p>
            <a:pPr algn="l"/>
            <a:r>
              <a:rPr lang="en-US" dirty="0"/>
              <a:t>David Taub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3D2E9B-F4DA-412C-8407-C8977583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95" y="2518800"/>
            <a:ext cx="9595936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5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75542-6D16-41C6-B721-3725377A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75" y="2978103"/>
            <a:ext cx="9894666" cy="13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1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70B04-9A81-4E00-AE7A-9A4E3933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18" y="2322927"/>
            <a:ext cx="5175953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12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D6C47-4ED2-4956-B568-DFAF53467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43" y="1307263"/>
            <a:ext cx="6102625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7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25183-AAA4-4A3C-A14A-1E44240F4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28" y="2277506"/>
            <a:ext cx="5188146" cy="1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F7DAC-113C-4BD9-B2EC-BBFD7DCD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666" y="572619"/>
            <a:ext cx="6700085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TFBS &amp; PWMs</a:t>
            </a:r>
          </a:p>
          <a:p>
            <a:r>
              <a:rPr lang="en-US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IL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517180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1725458" y="4294139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3797945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490547" y="4041289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66" name="TextBox 165"/>
          <p:cNvSpPr txBox="1"/>
          <p:nvPr/>
        </p:nvSpPr>
        <p:spPr>
          <a:xfrm rot="1305007">
            <a:off x="4527811" y="4124939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13272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77476" y="383571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</p:spTree>
    <p:extLst>
      <p:ext uri="{BB962C8B-B14F-4D97-AF65-F5344CB8AC3E}">
        <p14:creationId xmlns:p14="http://schemas.microsoft.com/office/powerpoint/2010/main" val="3354204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1725458" y="4294139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3797945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490547" y="4041289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66" name="TextBox 165"/>
          <p:cNvSpPr txBox="1"/>
          <p:nvPr/>
        </p:nvSpPr>
        <p:spPr>
          <a:xfrm rot="1305007">
            <a:off x="4527811" y="4124939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13272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77476" y="383571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CGTTACA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GAGATAA…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698644" y="1953927"/>
            <a:ext cx="1412463" cy="1475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0"/>
          </p:cNvCxnSpPr>
          <p:nvPr/>
        </p:nvCxnSpPr>
        <p:spPr>
          <a:xfrm flipV="1">
            <a:off x="4608084" y="1953927"/>
            <a:ext cx="6506662" cy="1475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</p:spTree>
    <p:extLst>
      <p:ext uri="{BB962C8B-B14F-4D97-AF65-F5344CB8AC3E}">
        <p14:creationId xmlns:p14="http://schemas.microsoft.com/office/powerpoint/2010/main" val="382070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87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Research Goal</a:t>
            </a:r>
          </a:p>
          <a:p>
            <a:r>
              <a:rPr lang="en-US" dirty="0"/>
              <a:t>Gene </a:t>
            </a:r>
            <a:r>
              <a:rPr lang="en-IL" dirty="0"/>
              <a:t>R</a:t>
            </a:r>
            <a:r>
              <a:rPr lang="en-US" dirty="0" err="1"/>
              <a:t>egulation</a:t>
            </a:r>
            <a:endParaRPr lang="en-US" dirty="0"/>
          </a:p>
          <a:p>
            <a:r>
              <a:rPr lang="en-US" dirty="0"/>
              <a:t>TFBS &amp; PWMs</a:t>
            </a:r>
          </a:p>
          <a:p>
            <a:r>
              <a:rPr lang="en-US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IL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292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351870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0700" y="2552489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806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351870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0129" y="3294569"/>
            <a:ext cx="3142805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A:1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C:13306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G:520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90700" y="2552489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116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351870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0129" y="3294569"/>
            <a:ext cx="3142805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A:1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C:13306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G:520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90700" y="2552489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5933646" y="4545918"/>
            <a:ext cx="814074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</p:spTree>
    <p:extLst>
      <p:ext uri="{BB962C8B-B14F-4D97-AF65-F5344CB8AC3E}">
        <p14:creationId xmlns:p14="http://schemas.microsoft.com/office/powerpoint/2010/main" val="261772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6334" y="2272972"/>
                <a:ext cx="6466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r>
                  <a:rPr lang="en-US" sz="2800" dirty="0">
                    <a:latin typeface="Cambria Math" panose="02040503050406030204" pitchFamily="18" charset="0"/>
                  </a:rPr>
                  <a:t>?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567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6334" y="2272972"/>
                <a:ext cx="6466115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C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A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C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4401205"/>
              </a:xfrm>
              <a:prstGeom prst="rect">
                <a:avLst/>
              </a:prstGeom>
              <a:blipFill rotWithShape="0">
                <a:blip r:embed="rId2"/>
                <a:stretch>
                  <a:fillRect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8976" y="3105356"/>
            <a:ext cx="2405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positional independence assumption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86400" y="2727960"/>
            <a:ext cx="0" cy="377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93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001079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blipFill rotWithShape="0">
                <a:blip r:embed="rId2"/>
                <a:stretch>
                  <a:fillRect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39BAB6-4E7A-4611-B41D-30B2B468B146}"/>
              </a:ext>
            </a:extLst>
          </p:cNvPr>
          <p:cNvGrpSpPr/>
          <p:nvPr/>
        </p:nvGrpSpPr>
        <p:grpSpPr>
          <a:xfrm>
            <a:off x="6882449" y="3717308"/>
            <a:ext cx="4697752" cy="2293475"/>
            <a:chOff x="6882449" y="3717308"/>
            <a:chExt cx="4697752" cy="22934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449" y="3717308"/>
              <a:ext cx="4691271" cy="22869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0F6E66-04F7-44B0-AEC5-06F1C73DC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930" y="3723790"/>
              <a:ext cx="4691271" cy="228699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0299770" y="5405216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839125" y="5404256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760415" y="540520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25171" y="432596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683911" y="3789484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144556" y="5400678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73934" y="4864204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14340" y="432850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45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001079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blipFill rotWithShape="0">
                <a:blip r:embed="rId2"/>
                <a:stretch>
                  <a:fillRect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299770" y="5405216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839125" y="5404256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760415" y="540520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225171" y="432596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683911" y="3789484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144556" y="5400678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073934" y="4864204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614340" y="432850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65809" y="4226221"/>
            <a:ext cx="39305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Small number,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log likelihood is more convenient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064919" y="3789484"/>
            <a:ext cx="0" cy="377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8261E1-FAB2-4904-9631-B04C65B458E5}"/>
              </a:ext>
            </a:extLst>
          </p:cNvPr>
          <p:cNvGrpSpPr/>
          <p:nvPr/>
        </p:nvGrpSpPr>
        <p:grpSpPr>
          <a:xfrm>
            <a:off x="6882449" y="3717308"/>
            <a:ext cx="4697752" cy="2293475"/>
            <a:chOff x="6882449" y="3717308"/>
            <a:chExt cx="4697752" cy="229347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24F335-A627-4F92-83F3-4A3412C6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449" y="3717308"/>
              <a:ext cx="4691271" cy="22869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655A30-FDCE-46CC-A550-F2ED7B56C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930" y="3723790"/>
              <a:ext cx="4691271" cy="228699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A71C60-7E3A-4442-966D-D861F6F231A0}"/>
                </a:ext>
              </a:extLst>
            </p:cNvPr>
            <p:cNvSpPr/>
            <p:nvPr/>
          </p:nvSpPr>
          <p:spPr>
            <a:xfrm>
              <a:off x="10299770" y="5405216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589268-4AA3-4583-83C3-9FD78020FBDE}"/>
                </a:ext>
              </a:extLst>
            </p:cNvPr>
            <p:cNvSpPr/>
            <p:nvPr/>
          </p:nvSpPr>
          <p:spPr>
            <a:xfrm>
              <a:off x="10839125" y="5404256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EEB48E-83BB-4EFE-97E7-70F871C63106}"/>
                </a:ext>
              </a:extLst>
            </p:cNvPr>
            <p:cNvSpPr/>
            <p:nvPr/>
          </p:nvSpPr>
          <p:spPr>
            <a:xfrm>
              <a:off x="9760415" y="540520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A8451BC-6823-4EA1-B56E-6754D471D69C}"/>
                </a:ext>
              </a:extLst>
            </p:cNvPr>
            <p:cNvSpPr/>
            <p:nvPr/>
          </p:nvSpPr>
          <p:spPr>
            <a:xfrm>
              <a:off x="9225171" y="432596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495604-7B01-4D16-9E0E-A3AC465F9695}"/>
                </a:ext>
              </a:extLst>
            </p:cNvPr>
            <p:cNvSpPr/>
            <p:nvPr/>
          </p:nvSpPr>
          <p:spPr>
            <a:xfrm>
              <a:off x="8683911" y="3789484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73FBBA-DAEA-4A51-9CDE-0FAF9D8A950C}"/>
                </a:ext>
              </a:extLst>
            </p:cNvPr>
            <p:cNvSpPr/>
            <p:nvPr/>
          </p:nvSpPr>
          <p:spPr>
            <a:xfrm>
              <a:off x="8144556" y="5400678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9D175A-63AF-4A88-938A-5770A633DF88}"/>
                </a:ext>
              </a:extLst>
            </p:cNvPr>
            <p:cNvSpPr/>
            <p:nvPr/>
          </p:nvSpPr>
          <p:spPr>
            <a:xfrm>
              <a:off x="7073934" y="4864204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3CD230F-BD3F-457A-81BF-4EC495AAB2E8}"/>
                </a:ext>
              </a:extLst>
            </p:cNvPr>
            <p:cNvSpPr/>
            <p:nvPr/>
          </p:nvSpPr>
          <p:spPr>
            <a:xfrm>
              <a:off x="7614340" y="432850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7205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Using PWMs</a:t>
            </a:r>
          </a:p>
        </p:txBody>
      </p:sp>
      <p:sp>
        <p:nvSpPr>
          <p:cNvPr id="5" name="Equal 11">
            <a:extLst>
              <a:ext uri="{FF2B5EF4-FFF2-40B4-BE49-F238E27FC236}">
                <a16:creationId xmlns:a16="http://schemas.microsoft.com/office/drawing/2014/main" id="{9F7AF0CC-C2C2-4DC1-9583-3D4A56C4838C}"/>
              </a:ext>
            </a:extLst>
          </p:cNvPr>
          <p:cNvSpPr/>
          <p:nvPr/>
        </p:nvSpPr>
        <p:spPr>
          <a:xfrm>
            <a:off x="8782267" y="3920062"/>
            <a:ext cx="387415" cy="210778"/>
          </a:xfrm>
          <a:prstGeom prst="mathEqual">
            <a:avLst>
              <a:gd name="adj1" fmla="val 26550"/>
              <a:gd name="adj2" fmla="val 3600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315EEF-0767-4431-BEE4-8DEA12663825}"/>
              </a:ext>
            </a:extLst>
          </p:cNvPr>
          <p:cNvCxnSpPr/>
          <p:nvPr/>
        </p:nvCxnSpPr>
        <p:spPr>
          <a:xfrm flipH="1">
            <a:off x="877632" y="2174756"/>
            <a:ext cx="518074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22210-7E36-48C5-B3DE-301F2E079177}"/>
              </a:ext>
            </a:extLst>
          </p:cNvPr>
          <p:cNvCxnSpPr/>
          <p:nvPr/>
        </p:nvCxnSpPr>
        <p:spPr>
          <a:xfrm>
            <a:off x="3456179" y="2173708"/>
            <a:ext cx="594697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327016-D37D-43C4-8E78-7178E45E7B01}"/>
              </a:ext>
            </a:extLst>
          </p:cNvPr>
          <p:cNvSpPr/>
          <p:nvPr/>
        </p:nvSpPr>
        <p:spPr>
          <a:xfrm>
            <a:off x="4912676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CB2B3-02B5-48D1-A6F7-94EEB489C89C}"/>
              </a:ext>
            </a:extLst>
          </p:cNvPr>
          <p:cNvSpPr/>
          <p:nvPr/>
        </p:nvSpPr>
        <p:spPr>
          <a:xfrm>
            <a:off x="438778" y="1690688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</a:t>
            </a:r>
            <a:r>
              <a:rPr lang="en-US" sz="2400" b="1" spc="6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ACTCCGTA</a:t>
            </a:r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D3195-BBB8-4601-8B29-BC62618E2EFA}"/>
              </a:ext>
            </a:extLst>
          </p:cNvPr>
          <p:cNvSpPr/>
          <p:nvPr/>
        </p:nvSpPr>
        <p:spPr>
          <a:xfrm>
            <a:off x="1400326" y="1763170"/>
            <a:ext cx="2057892" cy="4066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1CB18-CEC9-440B-A2C8-395DDBA630D2}"/>
              </a:ext>
            </a:extLst>
          </p:cNvPr>
          <p:cNvCxnSpPr/>
          <p:nvPr/>
        </p:nvCxnSpPr>
        <p:spPr>
          <a:xfrm>
            <a:off x="3341778" y="1701791"/>
            <a:ext cx="797069" cy="30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/>
              <p:nvPr/>
            </p:nvSpPr>
            <p:spPr>
              <a:xfrm>
                <a:off x="9310906" y="3566991"/>
                <a:ext cx="2442316" cy="1039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906" y="3566991"/>
                <a:ext cx="2442316" cy="1039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E94458F-D006-4921-AE63-864F680C0979}"/>
              </a:ext>
            </a:extLst>
          </p:cNvPr>
          <p:cNvSpPr/>
          <p:nvPr/>
        </p:nvSpPr>
        <p:spPr>
          <a:xfrm>
            <a:off x="1266233" y="2678574"/>
            <a:ext cx="3257842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F6FA4-5E25-4BFE-B8A3-503D3C391CA5}"/>
              </a:ext>
            </a:extLst>
          </p:cNvPr>
          <p:cNvSpPr/>
          <p:nvPr/>
        </p:nvSpPr>
        <p:spPr>
          <a:xfrm>
            <a:off x="438778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One-hot encoding (H)</a:t>
            </a:r>
          </a:p>
        </p:txBody>
      </p:sp>
      <p:sp>
        <p:nvSpPr>
          <p:cNvPr id="19" name="Round Diagonal Corner Rectangle 25">
            <a:extLst>
              <a:ext uri="{FF2B5EF4-FFF2-40B4-BE49-F238E27FC236}">
                <a16:creationId xmlns:a16="http://schemas.microsoft.com/office/drawing/2014/main" id="{82EB9BF8-9B61-4D50-B90C-990939B0E5A3}"/>
              </a:ext>
            </a:extLst>
          </p:cNvPr>
          <p:cNvSpPr/>
          <p:nvPr/>
        </p:nvSpPr>
        <p:spPr>
          <a:xfrm>
            <a:off x="4543430" y="3820077"/>
            <a:ext cx="321346" cy="41074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tx1"/>
                </a:solidFill>
              </a:rPr>
              <a:t>*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68554F-44CE-4B32-BD53-0B0D2D095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77" y="3103193"/>
            <a:ext cx="3507991" cy="1744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35604C-BA7E-45CE-8E68-30997E6B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2612" r="3391" b="2447"/>
          <a:stretch/>
        </p:blipFill>
        <p:spPr>
          <a:xfrm>
            <a:off x="843833" y="3140576"/>
            <a:ext cx="3252032" cy="16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0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Using PWMs</a:t>
            </a:r>
          </a:p>
        </p:txBody>
      </p:sp>
      <p:sp>
        <p:nvSpPr>
          <p:cNvPr id="5" name="Equal 11">
            <a:extLst>
              <a:ext uri="{FF2B5EF4-FFF2-40B4-BE49-F238E27FC236}">
                <a16:creationId xmlns:a16="http://schemas.microsoft.com/office/drawing/2014/main" id="{9F7AF0CC-C2C2-4DC1-9583-3D4A56C4838C}"/>
              </a:ext>
            </a:extLst>
          </p:cNvPr>
          <p:cNvSpPr/>
          <p:nvPr/>
        </p:nvSpPr>
        <p:spPr>
          <a:xfrm>
            <a:off x="8782267" y="3920062"/>
            <a:ext cx="387415" cy="210778"/>
          </a:xfrm>
          <a:prstGeom prst="mathEqual">
            <a:avLst>
              <a:gd name="adj1" fmla="val 26550"/>
              <a:gd name="adj2" fmla="val 3600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315EEF-0767-4431-BEE4-8DEA12663825}"/>
              </a:ext>
            </a:extLst>
          </p:cNvPr>
          <p:cNvCxnSpPr/>
          <p:nvPr/>
        </p:nvCxnSpPr>
        <p:spPr>
          <a:xfrm flipH="1">
            <a:off x="877632" y="2174756"/>
            <a:ext cx="518074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22210-7E36-48C5-B3DE-301F2E079177}"/>
              </a:ext>
            </a:extLst>
          </p:cNvPr>
          <p:cNvCxnSpPr/>
          <p:nvPr/>
        </p:nvCxnSpPr>
        <p:spPr>
          <a:xfrm>
            <a:off x="3456179" y="2173708"/>
            <a:ext cx="594697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327016-D37D-43C4-8E78-7178E45E7B01}"/>
              </a:ext>
            </a:extLst>
          </p:cNvPr>
          <p:cNvSpPr/>
          <p:nvPr/>
        </p:nvSpPr>
        <p:spPr>
          <a:xfrm>
            <a:off x="4912676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CB2B3-02B5-48D1-A6F7-94EEB489C89C}"/>
              </a:ext>
            </a:extLst>
          </p:cNvPr>
          <p:cNvSpPr/>
          <p:nvPr/>
        </p:nvSpPr>
        <p:spPr>
          <a:xfrm>
            <a:off x="438778" y="1690688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</a:t>
            </a:r>
            <a:r>
              <a:rPr lang="en-US" sz="2400" b="1" spc="6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ACTCCGTA</a:t>
            </a:r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D3195-BBB8-4601-8B29-BC62618E2EFA}"/>
              </a:ext>
            </a:extLst>
          </p:cNvPr>
          <p:cNvSpPr/>
          <p:nvPr/>
        </p:nvSpPr>
        <p:spPr>
          <a:xfrm>
            <a:off x="1400326" y="1763170"/>
            <a:ext cx="2057892" cy="4066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1CB18-CEC9-440B-A2C8-395DDBA630D2}"/>
              </a:ext>
            </a:extLst>
          </p:cNvPr>
          <p:cNvCxnSpPr/>
          <p:nvPr/>
        </p:nvCxnSpPr>
        <p:spPr>
          <a:xfrm>
            <a:off x="3341778" y="1701791"/>
            <a:ext cx="797069" cy="30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/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blipFill>
                <a:blip r:embed="rId2"/>
                <a:stretch>
                  <a:fillRect l="-10474" r="-39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E94458F-D006-4921-AE63-864F680C0979}"/>
              </a:ext>
            </a:extLst>
          </p:cNvPr>
          <p:cNvSpPr/>
          <p:nvPr/>
        </p:nvSpPr>
        <p:spPr>
          <a:xfrm>
            <a:off x="1266233" y="2678574"/>
            <a:ext cx="3257842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F6FA4-5E25-4BFE-B8A3-503D3C391CA5}"/>
              </a:ext>
            </a:extLst>
          </p:cNvPr>
          <p:cNvSpPr/>
          <p:nvPr/>
        </p:nvSpPr>
        <p:spPr>
          <a:xfrm>
            <a:off x="438778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One-hot encoding (H)</a:t>
            </a:r>
          </a:p>
        </p:txBody>
      </p:sp>
      <p:sp>
        <p:nvSpPr>
          <p:cNvPr id="19" name="Round Diagonal Corner Rectangle 25">
            <a:extLst>
              <a:ext uri="{FF2B5EF4-FFF2-40B4-BE49-F238E27FC236}">
                <a16:creationId xmlns:a16="http://schemas.microsoft.com/office/drawing/2014/main" id="{82EB9BF8-9B61-4D50-B90C-990939B0E5A3}"/>
              </a:ext>
            </a:extLst>
          </p:cNvPr>
          <p:cNvSpPr/>
          <p:nvPr/>
        </p:nvSpPr>
        <p:spPr>
          <a:xfrm>
            <a:off x="4127300" y="3805073"/>
            <a:ext cx="321346" cy="41074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tx1"/>
                </a:solidFill>
              </a:rPr>
              <a:t>*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68554F-44CE-4B32-BD53-0B0D2D095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77" y="3103193"/>
            <a:ext cx="3507991" cy="1744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35604C-BA7E-45CE-8E68-30997E6B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2612" r="3391" b="2447"/>
          <a:stretch/>
        </p:blipFill>
        <p:spPr>
          <a:xfrm>
            <a:off x="843833" y="3140576"/>
            <a:ext cx="3252032" cy="1651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/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𝑜𝑔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blipFill>
                <a:blip r:embed="rId5"/>
                <a:stretch>
                  <a:fillRect b="-2916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FD39A550-5AEA-4DF3-BD2E-A37D6391967C}"/>
              </a:ext>
            </a:extLst>
          </p:cNvPr>
          <p:cNvSpPr/>
          <p:nvPr/>
        </p:nvSpPr>
        <p:spPr>
          <a:xfrm>
            <a:off x="5205477" y="3039975"/>
            <a:ext cx="3446081" cy="1868889"/>
          </a:xfrm>
          <a:prstGeom prst="bracketPair">
            <a:avLst>
              <a:gd name="adj" fmla="val 538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5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Using PWMs</a:t>
            </a:r>
          </a:p>
        </p:txBody>
      </p:sp>
      <p:sp>
        <p:nvSpPr>
          <p:cNvPr id="5" name="Equal 11">
            <a:extLst>
              <a:ext uri="{FF2B5EF4-FFF2-40B4-BE49-F238E27FC236}">
                <a16:creationId xmlns:a16="http://schemas.microsoft.com/office/drawing/2014/main" id="{9F7AF0CC-C2C2-4DC1-9583-3D4A56C4838C}"/>
              </a:ext>
            </a:extLst>
          </p:cNvPr>
          <p:cNvSpPr/>
          <p:nvPr/>
        </p:nvSpPr>
        <p:spPr>
          <a:xfrm>
            <a:off x="8782267" y="3920062"/>
            <a:ext cx="387415" cy="210778"/>
          </a:xfrm>
          <a:prstGeom prst="mathEqual">
            <a:avLst>
              <a:gd name="adj1" fmla="val 26550"/>
              <a:gd name="adj2" fmla="val 3600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315EEF-0767-4431-BEE4-8DEA12663825}"/>
              </a:ext>
            </a:extLst>
          </p:cNvPr>
          <p:cNvCxnSpPr/>
          <p:nvPr/>
        </p:nvCxnSpPr>
        <p:spPr>
          <a:xfrm flipH="1">
            <a:off x="877632" y="2174756"/>
            <a:ext cx="518074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22210-7E36-48C5-B3DE-301F2E079177}"/>
              </a:ext>
            </a:extLst>
          </p:cNvPr>
          <p:cNvCxnSpPr/>
          <p:nvPr/>
        </p:nvCxnSpPr>
        <p:spPr>
          <a:xfrm>
            <a:off x="3456179" y="2173708"/>
            <a:ext cx="594697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327016-D37D-43C4-8E78-7178E45E7B01}"/>
              </a:ext>
            </a:extLst>
          </p:cNvPr>
          <p:cNvSpPr/>
          <p:nvPr/>
        </p:nvSpPr>
        <p:spPr>
          <a:xfrm>
            <a:off x="4912676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CB2B3-02B5-48D1-A6F7-94EEB489C89C}"/>
              </a:ext>
            </a:extLst>
          </p:cNvPr>
          <p:cNvSpPr/>
          <p:nvPr/>
        </p:nvSpPr>
        <p:spPr>
          <a:xfrm>
            <a:off x="438778" y="1690688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</a:t>
            </a:r>
            <a:r>
              <a:rPr lang="en-US" sz="2400" b="1" spc="6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ACTCCGTA</a:t>
            </a:r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D3195-BBB8-4601-8B29-BC62618E2EFA}"/>
              </a:ext>
            </a:extLst>
          </p:cNvPr>
          <p:cNvSpPr/>
          <p:nvPr/>
        </p:nvSpPr>
        <p:spPr>
          <a:xfrm>
            <a:off x="1400326" y="1763170"/>
            <a:ext cx="2057892" cy="4066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1CB18-CEC9-440B-A2C8-395DDBA630D2}"/>
              </a:ext>
            </a:extLst>
          </p:cNvPr>
          <p:cNvCxnSpPr/>
          <p:nvPr/>
        </p:nvCxnSpPr>
        <p:spPr>
          <a:xfrm>
            <a:off x="3341778" y="1701791"/>
            <a:ext cx="797069" cy="30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ent-Up Arrow 30">
            <a:extLst>
              <a:ext uri="{FF2B5EF4-FFF2-40B4-BE49-F238E27FC236}">
                <a16:creationId xmlns:a16="http://schemas.microsoft.com/office/drawing/2014/main" id="{A1518CA2-2E16-4B45-B276-0CE19495491B}"/>
              </a:ext>
            </a:extLst>
          </p:cNvPr>
          <p:cNvSpPr/>
          <p:nvPr/>
        </p:nvSpPr>
        <p:spPr>
          <a:xfrm rot="5400000" flipV="1">
            <a:off x="9639198" y="4952179"/>
            <a:ext cx="722571" cy="968463"/>
          </a:xfrm>
          <a:prstGeom prst="bentUpArrow">
            <a:avLst>
              <a:gd name="adj1" fmla="val 22965"/>
              <a:gd name="adj2" fmla="val 25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E0C209-ECCB-4CA0-B6F0-AEE3A1C9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0" t="16058" r="16917" b="16369"/>
          <a:stretch/>
        </p:blipFill>
        <p:spPr>
          <a:xfrm>
            <a:off x="6495583" y="4792173"/>
            <a:ext cx="2692140" cy="11557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28FEE8-96CC-40C7-B011-B151AD4097AF}"/>
              </a:ext>
            </a:extLst>
          </p:cNvPr>
          <p:cNvSpPr/>
          <p:nvPr/>
        </p:nvSpPr>
        <p:spPr>
          <a:xfrm>
            <a:off x="6592270" y="5901283"/>
            <a:ext cx="2525901" cy="589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Location in sequence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3EC9-5DD6-44D9-8AE0-F92DD1E053F5}"/>
              </a:ext>
            </a:extLst>
          </p:cNvPr>
          <p:cNvSpPr/>
          <p:nvPr/>
        </p:nvSpPr>
        <p:spPr>
          <a:xfrm>
            <a:off x="4732020" y="5370070"/>
            <a:ext cx="1724879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Log likelihood of TF binding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4458F-D006-4921-AE63-864F680C0979}"/>
              </a:ext>
            </a:extLst>
          </p:cNvPr>
          <p:cNvSpPr/>
          <p:nvPr/>
        </p:nvSpPr>
        <p:spPr>
          <a:xfrm>
            <a:off x="1266233" y="2678574"/>
            <a:ext cx="3257842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F6FA4-5E25-4BFE-B8A3-503D3C391CA5}"/>
              </a:ext>
            </a:extLst>
          </p:cNvPr>
          <p:cNvSpPr/>
          <p:nvPr/>
        </p:nvSpPr>
        <p:spPr>
          <a:xfrm>
            <a:off x="438778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One-hot encoding (H)</a:t>
            </a:r>
          </a:p>
        </p:txBody>
      </p:sp>
      <p:sp>
        <p:nvSpPr>
          <p:cNvPr id="19" name="Round Diagonal Corner Rectangle 25">
            <a:extLst>
              <a:ext uri="{FF2B5EF4-FFF2-40B4-BE49-F238E27FC236}">
                <a16:creationId xmlns:a16="http://schemas.microsoft.com/office/drawing/2014/main" id="{82EB9BF8-9B61-4D50-B90C-990939B0E5A3}"/>
              </a:ext>
            </a:extLst>
          </p:cNvPr>
          <p:cNvSpPr/>
          <p:nvPr/>
        </p:nvSpPr>
        <p:spPr>
          <a:xfrm>
            <a:off x="4127300" y="3805073"/>
            <a:ext cx="321346" cy="41074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tx1"/>
                </a:solidFill>
              </a:rPr>
              <a:t>*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68554F-44CE-4B32-BD53-0B0D2D095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77" y="3103193"/>
            <a:ext cx="3507991" cy="1744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35604C-BA7E-45CE-8E68-30997E6B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2612" r="3391" b="2447"/>
          <a:stretch/>
        </p:blipFill>
        <p:spPr>
          <a:xfrm>
            <a:off x="843833" y="3140576"/>
            <a:ext cx="3252032" cy="1651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/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𝑜𝑔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blipFill>
                <a:blip r:embed="rId5"/>
                <a:stretch>
                  <a:fillRect b="-2916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FD39A550-5AEA-4DF3-BD2E-A37D6391967C}"/>
              </a:ext>
            </a:extLst>
          </p:cNvPr>
          <p:cNvSpPr/>
          <p:nvPr/>
        </p:nvSpPr>
        <p:spPr>
          <a:xfrm>
            <a:off x="5205477" y="3039975"/>
            <a:ext cx="3446081" cy="1868889"/>
          </a:xfrm>
          <a:prstGeom prst="bracketPair">
            <a:avLst>
              <a:gd name="adj" fmla="val 538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FD334E-922F-41EB-BC30-2748E23342BB}"/>
                  </a:ext>
                </a:extLst>
              </p:cNvPr>
              <p:cNvSpPr/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FD334E-922F-41EB-BC30-2748E2334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blipFill>
                <a:blip r:embed="rId6"/>
                <a:stretch>
                  <a:fillRect l="-10474" r="-39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64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094F-C57C-4881-8ACE-FCE0B015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DNA Sequences </a:t>
            </a:r>
            <a:endParaRPr lang="en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EDA1D-EAA4-4D4B-A8D0-3CAC1C5A2532}"/>
              </a:ext>
            </a:extLst>
          </p:cNvPr>
          <p:cNvSpPr/>
          <p:nvPr/>
        </p:nvSpPr>
        <p:spPr>
          <a:xfrm>
            <a:off x="1301809" y="4515739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598CB-A8E8-47B8-BD4C-0B6BED0154A8}"/>
              </a:ext>
            </a:extLst>
          </p:cNvPr>
          <p:cNvSpPr/>
          <p:nvPr/>
        </p:nvSpPr>
        <p:spPr>
          <a:xfrm>
            <a:off x="1707669" y="4515739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7A307-FEEF-4BEC-9C4D-FD62D89A9D48}"/>
              </a:ext>
            </a:extLst>
          </p:cNvPr>
          <p:cNvSpPr/>
          <p:nvPr/>
        </p:nvSpPr>
        <p:spPr>
          <a:xfrm>
            <a:off x="2066465" y="4515739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9B50DA-1CBA-45EC-A316-69C42CA1C6B3}"/>
              </a:ext>
            </a:extLst>
          </p:cNvPr>
          <p:cNvSpPr/>
          <p:nvPr/>
        </p:nvSpPr>
        <p:spPr>
          <a:xfrm>
            <a:off x="2621621" y="4515739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15C18-3843-4D0F-99B9-ADA14E1912E6}"/>
              </a:ext>
            </a:extLst>
          </p:cNvPr>
          <p:cNvSpPr/>
          <p:nvPr/>
        </p:nvSpPr>
        <p:spPr>
          <a:xfrm>
            <a:off x="3107772" y="4515739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B37B72-DCE9-47EB-9DCB-DABA93C54B9D}"/>
              </a:ext>
            </a:extLst>
          </p:cNvPr>
          <p:cNvSpPr/>
          <p:nvPr/>
        </p:nvSpPr>
        <p:spPr>
          <a:xfrm>
            <a:off x="7691215" y="4515739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C1F0B7-9DC6-498F-8E0F-B54CACA4F6F1}"/>
              </a:ext>
            </a:extLst>
          </p:cNvPr>
          <p:cNvSpPr/>
          <p:nvPr/>
        </p:nvSpPr>
        <p:spPr>
          <a:xfrm>
            <a:off x="7691214" y="4515739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8AAFD-6BF0-49D4-8BD4-E579C66BB8A5}"/>
              </a:ext>
            </a:extLst>
          </p:cNvPr>
          <p:cNvSpPr/>
          <p:nvPr/>
        </p:nvSpPr>
        <p:spPr>
          <a:xfrm>
            <a:off x="7364920" y="406635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2CA633-76C6-4E71-8E06-A7FE45A7AB65}"/>
              </a:ext>
            </a:extLst>
          </p:cNvPr>
          <p:cNvSpPr/>
          <p:nvPr/>
        </p:nvSpPr>
        <p:spPr>
          <a:xfrm>
            <a:off x="8841013" y="4037827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0780B0-3E64-4804-A35C-EDAC9B33EED5}"/>
              </a:ext>
            </a:extLst>
          </p:cNvPr>
          <p:cNvSpPr/>
          <p:nvPr/>
        </p:nvSpPr>
        <p:spPr>
          <a:xfrm>
            <a:off x="1116140" y="5380878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327D6A-4112-4CE8-990B-61C1DE14EABF}"/>
              </a:ext>
            </a:extLst>
          </p:cNvPr>
          <p:cNvCxnSpPr/>
          <p:nvPr/>
        </p:nvCxnSpPr>
        <p:spPr>
          <a:xfrm flipV="1">
            <a:off x="3188627" y="4923197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B7245DD-FECE-4306-BFC2-3C9F81EF83A0}"/>
              </a:ext>
            </a:extLst>
          </p:cNvPr>
          <p:cNvSpPr/>
          <p:nvPr/>
        </p:nvSpPr>
        <p:spPr>
          <a:xfrm>
            <a:off x="7772919" y="4515739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E68CC-972C-4022-93CE-8108168A665C}"/>
              </a:ext>
            </a:extLst>
          </p:cNvPr>
          <p:cNvSpPr/>
          <p:nvPr/>
        </p:nvSpPr>
        <p:spPr>
          <a:xfrm>
            <a:off x="8259070" y="4515739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6866FA-31C6-4CF7-9D78-2E7B6D399E1E}"/>
              </a:ext>
            </a:extLst>
          </p:cNvPr>
          <p:cNvSpPr txBox="1"/>
          <p:nvPr/>
        </p:nvSpPr>
        <p:spPr>
          <a:xfrm>
            <a:off x="881229" y="5128028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A0523-FB03-4A0F-A113-7CEBC82A3E07}"/>
              </a:ext>
            </a:extLst>
          </p:cNvPr>
          <p:cNvSpPr txBox="1"/>
          <p:nvPr/>
        </p:nvSpPr>
        <p:spPr>
          <a:xfrm rot="1305007">
            <a:off x="3918493" y="5211678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66E5E-99ED-4261-8FF7-D3B263BF42F4}"/>
              </a:ext>
            </a:extLst>
          </p:cNvPr>
          <p:cNvSpPr/>
          <p:nvPr/>
        </p:nvSpPr>
        <p:spPr>
          <a:xfrm>
            <a:off x="1807149" y="4068523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1FF3B6-A154-4918-8204-733285CFFCE6}"/>
              </a:ext>
            </a:extLst>
          </p:cNvPr>
          <p:cNvCxnSpPr/>
          <p:nvPr/>
        </p:nvCxnSpPr>
        <p:spPr>
          <a:xfrm flipV="1">
            <a:off x="2703954" y="4923197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886223-9429-4ED0-AC6C-EFC652A6A455}"/>
              </a:ext>
            </a:extLst>
          </p:cNvPr>
          <p:cNvCxnSpPr/>
          <p:nvPr/>
        </p:nvCxnSpPr>
        <p:spPr>
          <a:xfrm flipV="1">
            <a:off x="2168158" y="4922457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D0A30-D4B6-4C7D-A84F-D55D686D0D3B}"/>
              </a:ext>
            </a:extLst>
          </p:cNvPr>
          <p:cNvSpPr/>
          <p:nvPr/>
        </p:nvSpPr>
        <p:spPr>
          <a:xfrm>
            <a:off x="254693" y="1900434"/>
            <a:ext cx="11682613" cy="1648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TTACAGAGATAACGAGCTACTTTATTAAGACATTACGTTACAGAGATAAGACATCTTTATGACATACATTACGTTACATAAGACATCTGTGTACGTTACTTTATTAATACGTTACGT</a:t>
            </a:r>
          </a:p>
        </p:txBody>
      </p:sp>
      <p:sp>
        <p:nvSpPr>
          <p:cNvPr id="25" name="Right Arrow 2">
            <a:extLst>
              <a:ext uri="{FF2B5EF4-FFF2-40B4-BE49-F238E27FC236}">
                <a16:creationId xmlns:a16="http://schemas.microsoft.com/office/drawing/2014/main" id="{9C46B279-AD9E-4ACE-987B-D3230E02A746}"/>
              </a:ext>
            </a:extLst>
          </p:cNvPr>
          <p:cNvSpPr/>
          <p:nvPr/>
        </p:nvSpPr>
        <p:spPr>
          <a:xfrm rot="5400000">
            <a:off x="5399451" y="3624542"/>
            <a:ext cx="672788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899512-8D11-4ACA-8053-5CA09398E1F4}"/>
              </a:ext>
            </a:extLst>
          </p:cNvPr>
          <p:cNvSpPr/>
          <p:nvPr/>
        </p:nvSpPr>
        <p:spPr>
          <a:xfrm>
            <a:off x="212490" y="4467397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</p:spTree>
    <p:extLst>
      <p:ext uri="{BB962C8B-B14F-4D97-AF65-F5344CB8AC3E}">
        <p14:creationId xmlns:p14="http://schemas.microsoft.com/office/powerpoint/2010/main" val="3813431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TFBS &amp; PWMs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IL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94666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5FA5CB-2509-48F0-A84C-0A680F0F0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61" y="1573619"/>
            <a:ext cx="11138357" cy="3792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Hidden</a:t>
            </a:r>
            <a:r>
              <a:rPr lang="en-US" dirty="0"/>
              <a:t>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71079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D73161-60C7-4581-8CDD-6F059A41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" y="1564722"/>
            <a:ext cx="11120068" cy="4493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6168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346591-683A-4795-8E11-3D38D557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6" y="431469"/>
            <a:ext cx="11120068" cy="5627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28028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53A310-4878-4189-A079-6F57C07E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6" y="433574"/>
            <a:ext cx="11120068" cy="5950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05435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0F085-AC93-4213-ADCA-7A947A2C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7" y="441629"/>
            <a:ext cx="11302964" cy="5627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40230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TFBS &amp; PWMs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HOP-HMM</a:t>
            </a:r>
            <a:endParaRPr lang="en-IL" b="1" dirty="0"/>
          </a:p>
          <a:p>
            <a:r>
              <a:rPr lang="en-IL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858556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094F-C57C-4881-8ACE-FCE0B015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to HOP-HMM</a:t>
            </a:r>
            <a:endParaRPr lang="en-IL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908490-60F0-4DD9-8430-F6E625C98DF4}"/>
              </a:ext>
            </a:extLst>
          </p:cNvPr>
          <p:cNvGrpSpPr/>
          <p:nvPr/>
        </p:nvGrpSpPr>
        <p:grpSpPr>
          <a:xfrm>
            <a:off x="740744" y="2932659"/>
            <a:ext cx="3159266" cy="2041566"/>
            <a:chOff x="740744" y="2932659"/>
            <a:chExt cx="3159266" cy="2041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2F3C40-C0B8-4459-BB8C-C8AA3383805D}"/>
                </a:ext>
              </a:extLst>
            </p:cNvPr>
            <p:cNvSpPr txBox="1"/>
            <p:nvPr/>
          </p:nvSpPr>
          <p:spPr>
            <a:xfrm>
              <a:off x="740744" y="2932659"/>
              <a:ext cx="3159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HMM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07E1B3E1-1CC4-4AFA-AF05-2BD5D54E29C5}"/>
                </a:ext>
              </a:extLst>
            </p:cNvPr>
            <p:cNvSpPr/>
            <p:nvPr/>
          </p:nvSpPr>
          <p:spPr>
            <a:xfrm>
              <a:off x="1877067" y="3630506"/>
              <a:ext cx="1018247" cy="45720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600" dirty="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21E3395-EBEA-4A21-A3C7-8AD5E9289319}"/>
                </a:ext>
              </a:extLst>
            </p:cNvPr>
            <p:cNvSpPr/>
            <p:nvPr/>
          </p:nvSpPr>
          <p:spPr>
            <a:xfrm rot="10800000">
              <a:off x="1877067" y="4214840"/>
              <a:ext cx="1018247" cy="45720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3D67DF-281C-4F00-A852-3C181ED5FDC7}"/>
                </a:ext>
              </a:extLst>
            </p:cNvPr>
            <p:cNvSpPr/>
            <p:nvPr/>
          </p:nvSpPr>
          <p:spPr>
            <a:xfrm>
              <a:off x="2303349" y="4635671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B1532B7-1F07-4D9F-8DD0-4798F05290E4}"/>
                </a:ext>
              </a:extLst>
            </p:cNvPr>
            <p:cNvSpPr/>
            <p:nvPr/>
          </p:nvSpPr>
          <p:spPr>
            <a:xfrm rot="5400000">
              <a:off x="3189857" y="3947500"/>
              <a:ext cx="315684" cy="476733"/>
            </a:xfrm>
            <a:prstGeom prst="arc">
              <a:avLst>
                <a:gd name="adj1" fmla="val 8739865"/>
                <a:gd name="adj2" fmla="val 2234594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2565F5-BCE2-40C8-8951-031B7440C4CA}"/>
                </a:ext>
              </a:extLst>
            </p:cNvPr>
            <p:cNvSpPr/>
            <p:nvPr/>
          </p:nvSpPr>
          <p:spPr>
            <a:xfrm>
              <a:off x="3275126" y="4019505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61C88E05-1F14-4479-8A17-199395EDB27C}"/>
                </a:ext>
              </a:extLst>
            </p:cNvPr>
            <p:cNvSpPr/>
            <p:nvPr/>
          </p:nvSpPr>
          <p:spPr>
            <a:xfrm rot="16200000">
              <a:off x="1192251" y="3933190"/>
              <a:ext cx="309639" cy="457200"/>
            </a:xfrm>
            <a:prstGeom prst="arc">
              <a:avLst>
                <a:gd name="adj1" fmla="val 8739865"/>
                <a:gd name="adj2" fmla="val 1898732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162DFA-D998-459D-89F2-290E57671A63}"/>
                </a:ext>
              </a:extLst>
            </p:cNvPr>
            <p:cNvSpPr/>
            <p:nvPr/>
          </p:nvSpPr>
          <p:spPr>
            <a:xfrm>
              <a:off x="1258800" y="3998806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716B15-B9E1-4226-BCEE-2209CB6A67F5}"/>
                </a:ext>
              </a:extLst>
            </p:cNvPr>
            <p:cNvCxnSpPr/>
            <p:nvPr/>
          </p:nvCxnSpPr>
          <p:spPr>
            <a:xfrm>
              <a:off x="3086412" y="4424276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1BCE83-3984-4397-BBE7-D0A5A21F43F3}"/>
                </a:ext>
              </a:extLst>
            </p:cNvPr>
            <p:cNvCxnSpPr/>
            <p:nvPr/>
          </p:nvCxnSpPr>
          <p:spPr>
            <a:xfrm>
              <a:off x="1331830" y="3683765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473F14-C3CD-44FC-9734-993425EF05C7}"/>
                </a:ext>
              </a:extLst>
            </p:cNvPr>
            <p:cNvSpPr/>
            <p:nvPr/>
          </p:nvSpPr>
          <p:spPr>
            <a:xfrm>
              <a:off x="1504293" y="3527212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9E9ED0-9301-4926-BE5E-D548B80826C0}"/>
                </a:ext>
              </a:extLst>
            </p:cNvPr>
            <p:cNvCxnSpPr/>
            <p:nvPr/>
          </p:nvCxnSpPr>
          <p:spPr>
            <a:xfrm flipH="1">
              <a:off x="3186551" y="3694288"/>
              <a:ext cx="225938" cy="2202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25783C-AC5B-4297-A22D-5294E8337E53}"/>
                </a:ext>
              </a:extLst>
            </p:cNvPr>
            <p:cNvSpPr/>
            <p:nvPr/>
          </p:nvSpPr>
          <p:spPr>
            <a:xfrm>
              <a:off x="3099009" y="3527213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3DF0AC-E37D-4A1D-BE78-66F409338407}"/>
                </a:ext>
              </a:extLst>
            </p:cNvPr>
            <p:cNvCxnSpPr/>
            <p:nvPr/>
          </p:nvCxnSpPr>
          <p:spPr>
            <a:xfrm>
              <a:off x="1603283" y="4413674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DA7E8A-6B0B-41BA-8886-83AFD1CDF2C0}"/>
                  </a:ext>
                </a:extLst>
              </p:cNvPr>
              <p:cNvSpPr/>
              <p:nvPr/>
            </p:nvSpPr>
            <p:spPr>
              <a:xfrm>
                <a:off x="6522511" y="2759266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DA7E8A-6B0B-41BA-8886-83AFD1CDF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11" y="2759266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263A97-0B0D-4FE0-A933-194E84178730}"/>
                  </a:ext>
                </a:extLst>
              </p:cNvPr>
              <p:cNvSpPr/>
              <p:nvPr/>
            </p:nvSpPr>
            <p:spPr>
              <a:xfrm>
                <a:off x="7238398" y="276151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263A97-0B0D-4FE0-A933-194E84178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98" y="2761519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55EF6963-16F1-47B5-AAD6-2DC7C52C40EC}"/>
              </a:ext>
            </a:extLst>
          </p:cNvPr>
          <p:cNvSpPr/>
          <p:nvPr/>
        </p:nvSpPr>
        <p:spPr>
          <a:xfrm>
            <a:off x="6746108" y="2416414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D53630B-067C-4BA8-B880-C213609165B8}"/>
              </a:ext>
            </a:extLst>
          </p:cNvPr>
          <p:cNvSpPr/>
          <p:nvPr/>
        </p:nvSpPr>
        <p:spPr>
          <a:xfrm rot="10800000">
            <a:off x="6738250" y="2991253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6EDDEDED-593A-47FA-9637-0076D6DDA5BE}"/>
              </a:ext>
            </a:extLst>
          </p:cNvPr>
          <p:cNvSpPr/>
          <p:nvPr/>
        </p:nvSpPr>
        <p:spPr>
          <a:xfrm rot="16200000">
            <a:off x="6202174" y="2771078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454F48-9F3C-4B0E-9776-C63954542F5D}"/>
                  </a:ext>
                </a:extLst>
              </p:cNvPr>
              <p:cNvSpPr/>
              <p:nvPr/>
            </p:nvSpPr>
            <p:spPr>
              <a:xfrm>
                <a:off x="6152086" y="336446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454F48-9F3C-4B0E-9776-C63954542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086" y="3364463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58F684-7C4F-4D9B-8BE5-54FEEA7AADF8}"/>
              </a:ext>
            </a:extLst>
          </p:cNvPr>
          <p:cNvCxnSpPr/>
          <p:nvPr/>
        </p:nvCxnSpPr>
        <p:spPr>
          <a:xfrm flipH="1">
            <a:off x="6571027" y="3134403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A7A1E9-D3A4-4EA7-8A5A-7EC9561E7738}"/>
                  </a:ext>
                </a:extLst>
              </p:cNvPr>
              <p:cNvSpPr/>
              <p:nvPr/>
            </p:nvSpPr>
            <p:spPr>
              <a:xfrm>
                <a:off x="6422958" y="336446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A7A1E9-D3A4-4EA7-8A5A-7EC9561E7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958" y="3364463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4C3E5F8-87AA-43BF-899D-A46E25EBA08E}"/>
                  </a:ext>
                </a:extLst>
              </p:cNvPr>
              <p:cNvSpPr/>
              <p:nvPr/>
            </p:nvSpPr>
            <p:spPr>
              <a:xfrm>
                <a:off x="6058163" y="353383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4C3E5F8-87AA-43BF-899D-A46E25EBA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163" y="3533833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07185A-E013-422B-AFB5-E884FE7080B0}"/>
                  </a:ext>
                </a:extLst>
              </p:cNvPr>
              <p:cNvSpPr/>
              <p:nvPr/>
            </p:nvSpPr>
            <p:spPr>
              <a:xfrm>
                <a:off x="6340249" y="353383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07185A-E013-422B-AFB5-E884FE708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249" y="3533833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8A81EA2-DCED-41CD-9DAA-609FAE757AB9}"/>
                  </a:ext>
                </a:extLst>
              </p:cNvPr>
              <p:cNvSpPr/>
              <p:nvPr/>
            </p:nvSpPr>
            <p:spPr>
              <a:xfrm>
                <a:off x="7718913" y="2763128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8A81EA2-DCED-41CD-9DAA-609FAE757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913" y="2763128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B67B081-4D82-48FD-BE71-C3E722DCFFB5}"/>
                  </a:ext>
                </a:extLst>
              </p:cNvPr>
              <p:cNvSpPr/>
              <p:nvPr/>
            </p:nvSpPr>
            <p:spPr>
              <a:xfrm>
                <a:off x="8199428" y="2759266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B67B081-4D82-48FD-BE71-C3E722DC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28" y="2759266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6043C978-8F66-45B7-96F6-0A05DEE9FA31}"/>
              </a:ext>
            </a:extLst>
          </p:cNvPr>
          <p:cNvSpPr/>
          <p:nvPr/>
        </p:nvSpPr>
        <p:spPr>
          <a:xfrm>
            <a:off x="6759144" y="2475893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1C264AEF-FB73-400D-A73C-C8E117F88983}"/>
              </a:ext>
            </a:extLst>
          </p:cNvPr>
          <p:cNvSpPr/>
          <p:nvPr/>
        </p:nvSpPr>
        <p:spPr>
          <a:xfrm>
            <a:off x="6738250" y="2368977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9BB2729-CFED-4A0E-A269-1ABD06E2FDAE}"/>
              </a:ext>
            </a:extLst>
          </p:cNvPr>
          <p:cNvSpPr/>
          <p:nvPr/>
        </p:nvSpPr>
        <p:spPr>
          <a:xfrm rot="10800000">
            <a:off x="6730814" y="2962473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536120F-ECEB-4708-953A-91685F12728B}"/>
              </a:ext>
            </a:extLst>
          </p:cNvPr>
          <p:cNvSpPr/>
          <p:nvPr/>
        </p:nvSpPr>
        <p:spPr>
          <a:xfrm rot="10800000">
            <a:off x="6733892" y="2962473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2BEF8E-0ED6-4A52-8576-528D6F63E5C8}"/>
                  </a:ext>
                </a:extLst>
              </p:cNvPr>
              <p:cNvSpPr/>
              <p:nvPr/>
            </p:nvSpPr>
            <p:spPr>
              <a:xfrm>
                <a:off x="2708865" y="3936405"/>
                <a:ext cx="442570" cy="44257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2BEF8E-0ED6-4A52-8576-528D6F63E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65" y="3936405"/>
                <a:ext cx="442570" cy="442570"/>
              </a:xfrm>
              <a:prstGeom prst="rect">
                <a:avLst/>
              </a:prstGeom>
              <a:blipFill>
                <a:blip r:embed="rId10"/>
                <a:stretch>
                  <a:fillRect l="-12000" r="-10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EDB074F-8EE3-408A-82F1-1B7D630B3CE4}"/>
                  </a:ext>
                </a:extLst>
              </p:cNvPr>
              <p:cNvSpPr/>
              <p:nvPr/>
            </p:nvSpPr>
            <p:spPr>
              <a:xfrm>
                <a:off x="7257363" y="4496265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EDB074F-8EE3-408A-82F1-1B7D630B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363" y="4496265"/>
                <a:ext cx="365760" cy="365760"/>
              </a:xfrm>
              <a:prstGeom prst="rect">
                <a:avLst/>
              </a:prstGeom>
              <a:blipFill>
                <a:blip r:embed="rId11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0BB1996-C9BA-4CCA-B235-FDC96B11DAE8}"/>
                  </a:ext>
                </a:extLst>
              </p:cNvPr>
              <p:cNvSpPr/>
              <p:nvPr/>
            </p:nvSpPr>
            <p:spPr>
              <a:xfrm>
                <a:off x="6171051" y="510530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0BB1996-C9BA-4CCA-B235-FDC96B11D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051" y="5105305"/>
                <a:ext cx="237744" cy="2417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78A1D4-06B9-478B-A52C-AA86D84E389D}"/>
              </a:ext>
            </a:extLst>
          </p:cNvPr>
          <p:cNvCxnSpPr/>
          <p:nvPr/>
        </p:nvCxnSpPr>
        <p:spPr>
          <a:xfrm flipH="1">
            <a:off x="6589992" y="4867625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CAF9C90-D9F9-4E95-A42F-D859BE3C95F7}"/>
                  </a:ext>
                </a:extLst>
              </p:cNvPr>
              <p:cNvSpPr/>
              <p:nvPr/>
            </p:nvSpPr>
            <p:spPr>
              <a:xfrm>
                <a:off x="6441923" y="510530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CAF9C90-D9F9-4E95-A42F-D859BE3C9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23" y="5105305"/>
                <a:ext cx="237744" cy="2417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D825B7-39CC-45B2-9334-BEC8ACC76285}"/>
                  </a:ext>
                </a:extLst>
              </p:cNvPr>
              <p:cNvSpPr/>
              <p:nvPr/>
            </p:nvSpPr>
            <p:spPr>
              <a:xfrm>
                <a:off x="6077128" y="527467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D825B7-39CC-45B2-9334-BEC8ACC76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128" y="5274675"/>
                <a:ext cx="237744" cy="2417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3017997-9E52-4471-A2EA-EC5303D070EE}"/>
                  </a:ext>
                </a:extLst>
              </p:cNvPr>
              <p:cNvSpPr/>
              <p:nvPr/>
            </p:nvSpPr>
            <p:spPr>
              <a:xfrm>
                <a:off x="6359214" y="527467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3017997-9E52-4471-A2EA-EC5303D07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214" y="5274675"/>
                <a:ext cx="237744" cy="2417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A8093E-4AAC-4855-8FBE-3C8D1B46A796}"/>
                  </a:ext>
                </a:extLst>
              </p:cNvPr>
              <p:cNvSpPr/>
              <p:nvPr/>
            </p:nvSpPr>
            <p:spPr>
              <a:xfrm>
                <a:off x="7737878" y="449787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A8093E-4AAC-4855-8FBE-3C8D1B46A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878" y="4497874"/>
                <a:ext cx="365760" cy="365760"/>
              </a:xfrm>
              <a:prstGeom prst="rect">
                <a:avLst/>
              </a:prstGeom>
              <a:blipFill>
                <a:blip r:embed="rId16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B2A6F2B-0DAA-4BEB-B45B-24FDF62B561A}"/>
                  </a:ext>
                </a:extLst>
              </p:cNvPr>
              <p:cNvSpPr/>
              <p:nvPr/>
            </p:nvSpPr>
            <p:spPr>
              <a:xfrm>
                <a:off x="8218393" y="4494012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B2A6F2B-0DAA-4BEB-B45B-24FDF62B5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393" y="4494012"/>
                <a:ext cx="365760" cy="365760"/>
              </a:xfrm>
              <a:prstGeom prst="rect">
                <a:avLst/>
              </a:prstGeom>
              <a:blipFill>
                <a:blip r:embed="rId17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c 48">
            <a:extLst>
              <a:ext uri="{FF2B5EF4-FFF2-40B4-BE49-F238E27FC236}">
                <a16:creationId xmlns:a16="http://schemas.microsoft.com/office/drawing/2014/main" id="{0904887A-FF86-464C-BA49-A15A3F5A5FDC}"/>
              </a:ext>
            </a:extLst>
          </p:cNvPr>
          <p:cNvSpPr/>
          <p:nvPr/>
        </p:nvSpPr>
        <p:spPr>
          <a:xfrm rot="16200000">
            <a:off x="5501500" y="3130530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30D555-197E-4757-9FE2-405CB589B00C}"/>
              </a:ext>
            </a:extLst>
          </p:cNvPr>
          <p:cNvSpPr txBox="1"/>
          <p:nvPr/>
        </p:nvSpPr>
        <p:spPr>
          <a:xfrm>
            <a:off x="5750888" y="1738600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HOP</a:t>
            </a:r>
            <a:r>
              <a:rPr lang="he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E485136-867B-404F-90A7-EB05E4F1C1ED}"/>
                  </a:ext>
                </a:extLst>
              </p:cNvPr>
              <p:cNvSpPr/>
              <p:nvPr/>
            </p:nvSpPr>
            <p:spPr>
              <a:xfrm>
                <a:off x="6115345" y="287884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E485136-867B-404F-90A7-EB05E4F1C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345" y="2878843"/>
                <a:ext cx="4219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FCDCF2-865C-4D58-81D5-10EA2F8CF230}"/>
                  </a:ext>
                </a:extLst>
              </p:cNvPr>
              <p:cNvSpPr/>
              <p:nvPr/>
            </p:nvSpPr>
            <p:spPr>
              <a:xfrm>
                <a:off x="5946283" y="258763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FCDCF2-865C-4D58-81D5-10EA2F8CF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83" y="2587633"/>
                <a:ext cx="42191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75E2CD0-7B72-47DA-9B37-16BDC5C775C6}"/>
                  </a:ext>
                </a:extLst>
              </p:cNvPr>
              <p:cNvSpPr/>
              <p:nvPr/>
            </p:nvSpPr>
            <p:spPr>
              <a:xfrm>
                <a:off x="5940247" y="486115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75E2CD0-7B72-47DA-9B37-16BDC5C77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247" y="4861156"/>
                <a:ext cx="42191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89B6BDC-D21B-49C4-84C6-AD5B5FC6D8D9}"/>
                  </a:ext>
                </a:extLst>
              </p:cNvPr>
              <p:cNvSpPr/>
              <p:nvPr/>
            </p:nvSpPr>
            <p:spPr>
              <a:xfrm>
                <a:off x="7012258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89B6BDC-D21B-49C4-84C6-AD5B5FC6D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258" y="2477792"/>
                <a:ext cx="407125" cy="276999"/>
              </a:xfrm>
              <a:prstGeom prst="rect">
                <a:avLst/>
              </a:prstGeom>
              <a:blipFill>
                <a:blip r:embed="rId20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D720D2C-B81B-456A-BFF3-1B38450DEC6E}"/>
                  </a:ext>
                </a:extLst>
              </p:cNvPr>
              <p:cNvSpPr/>
              <p:nvPr/>
            </p:nvSpPr>
            <p:spPr>
              <a:xfrm>
                <a:off x="6838260" y="3158069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D720D2C-B81B-456A-BFF3-1B38450DE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60" y="3158069"/>
                <a:ext cx="30489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42C6B881-3562-46D2-9F21-D04D4B86F2E5}"/>
              </a:ext>
            </a:extLst>
          </p:cNvPr>
          <p:cNvSpPr/>
          <p:nvPr/>
        </p:nvSpPr>
        <p:spPr>
          <a:xfrm>
            <a:off x="6767002" y="4154814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B3D0F231-0914-4EBE-95EA-90547A01B697}"/>
              </a:ext>
            </a:extLst>
          </p:cNvPr>
          <p:cNvSpPr/>
          <p:nvPr/>
        </p:nvSpPr>
        <p:spPr>
          <a:xfrm rot="10800000">
            <a:off x="6759144" y="4729653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60A4DCF6-2F41-4536-AF3E-31E109D93B8F}"/>
              </a:ext>
            </a:extLst>
          </p:cNvPr>
          <p:cNvSpPr/>
          <p:nvPr/>
        </p:nvSpPr>
        <p:spPr>
          <a:xfrm rot="16200000">
            <a:off x="6223068" y="4509478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D6D0C63C-07A5-4507-9714-183E9D2E37D9}"/>
              </a:ext>
            </a:extLst>
          </p:cNvPr>
          <p:cNvSpPr/>
          <p:nvPr/>
        </p:nvSpPr>
        <p:spPr>
          <a:xfrm>
            <a:off x="6780038" y="4214293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DC7082AD-9775-438B-BD22-0189DF467034}"/>
              </a:ext>
            </a:extLst>
          </p:cNvPr>
          <p:cNvSpPr/>
          <p:nvPr/>
        </p:nvSpPr>
        <p:spPr>
          <a:xfrm>
            <a:off x="6759144" y="4107377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D3789277-51CA-40E3-858B-10BAAA2F6805}"/>
              </a:ext>
            </a:extLst>
          </p:cNvPr>
          <p:cNvSpPr/>
          <p:nvPr/>
        </p:nvSpPr>
        <p:spPr>
          <a:xfrm rot="10800000">
            <a:off x="6751709" y="4700874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511C393E-FD72-4FD5-A301-1CA8515726D9}"/>
              </a:ext>
            </a:extLst>
          </p:cNvPr>
          <p:cNvSpPr/>
          <p:nvPr/>
        </p:nvSpPr>
        <p:spPr>
          <a:xfrm rot="10800000">
            <a:off x="6754786" y="4700873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9B29E14-6ED9-4F7D-9ECF-E62B1AC5F70A}"/>
                  </a:ext>
                </a:extLst>
              </p:cNvPr>
              <p:cNvSpPr/>
              <p:nvPr/>
            </p:nvSpPr>
            <p:spPr>
              <a:xfrm>
                <a:off x="6136239" y="461724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9B29E14-6ED9-4F7D-9ECF-E62B1AC5F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39" y="4617243"/>
                <a:ext cx="4219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91F02B5-A2C7-45A4-AA3D-F1378BF854FE}"/>
                  </a:ext>
                </a:extLst>
              </p:cNvPr>
              <p:cNvSpPr/>
              <p:nvPr/>
            </p:nvSpPr>
            <p:spPr>
              <a:xfrm>
                <a:off x="6859154" y="4896469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91F02B5-A2C7-45A4-AA3D-F1378BF85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154" y="4896469"/>
                <a:ext cx="30489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5895DC6B-F071-4E6B-8754-A195A7315EDF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6651070" y="5445146"/>
            <a:ext cx="711830" cy="5775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09D031-1C51-4AF6-9548-F2057DDBA4C4}"/>
              </a:ext>
            </a:extLst>
          </p:cNvPr>
          <p:cNvCxnSpPr/>
          <p:nvPr/>
        </p:nvCxnSpPr>
        <p:spPr>
          <a:xfrm>
            <a:off x="6308864" y="2529591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463B14C-3122-4EE9-B5F9-BC03FE5ACE79}"/>
                  </a:ext>
                </a:extLst>
              </p:cNvPr>
              <p:cNvSpPr/>
              <p:nvPr/>
            </p:nvSpPr>
            <p:spPr>
              <a:xfrm>
                <a:off x="6362738" y="240161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463B14C-3122-4EE9-B5F9-BC03FE5AC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38" y="2401613"/>
                <a:ext cx="421910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3E5DAD-1CDC-4828-B595-67E1B802DCC9}"/>
              </a:ext>
            </a:extLst>
          </p:cNvPr>
          <p:cNvCxnSpPr/>
          <p:nvPr/>
        </p:nvCxnSpPr>
        <p:spPr>
          <a:xfrm>
            <a:off x="6332130" y="4254369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AD49CA-360E-45E7-AC47-5A01D483286C}"/>
                  </a:ext>
                </a:extLst>
              </p:cNvPr>
              <p:cNvSpPr/>
              <p:nvPr/>
            </p:nvSpPr>
            <p:spPr>
              <a:xfrm>
                <a:off x="6386004" y="412639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AD49CA-360E-45E7-AC47-5A01D4832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04" y="4126391"/>
                <a:ext cx="421910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>
            <a:extLst>
              <a:ext uri="{FF2B5EF4-FFF2-40B4-BE49-F238E27FC236}">
                <a16:creationId xmlns:a16="http://schemas.microsoft.com/office/drawing/2014/main" id="{B9FDC99C-39E4-4A21-9D36-120C3FDB2177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7427345" y="5450799"/>
            <a:ext cx="718861" cy="572917"/>
          </a:xfrm>
          <a:prstGeom prst="rect">
            <a:avLst/>
          </a:prstGeom>
        </p:spPr>
      </p:pic>
      <p:sp>
        <p:nvSpPr>
          <p:cNvPr id="71" name="Arc 70">
            <a:extLst>
              <a:ext uri="{FF2B5EF4-FFF2-40B4-BE49-F238E27FC236}">
                <a16:creationId xmlns:a16="http://schemas.microsoft.com/office/drawing/2014/main" id="{E85D361C-6196-49AF-A4AB-2C3D1B6F9CE2}"/>
              </a:ext>
            </a:extLst>
          </p:cNvPr>
          <p:cNvSpPr/>
          <p:nvPr/>
        </p:nvSpPr>
        <p:spPr>
          <a:xfrm rot="5400000" flipV="1">
            <a:off x="6628325" y="4150678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1B9AF5B1-E1DF-489E-A7E0-2EA03B2C9CC1}"/>
              </a:ext>
            </a:extLst>
          </p:cNvPr>
          <p:cNvSpPr/>
          <p:nvPr/>
        </p:nvSpPr>
        <p:spPr>
          <a:xfrm rot="5400000" flipV="1">
            <a:off x="7104474" y="4150680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AC29549D-F3A9-4CAC-B703-467E1D5B51A4}"/>
              </a:ext>
            </a:extLst>
          </p:cNvPr>
          <p:cNvSpPr/>
          <p:nvPr/>
        </p:nvSpPr>
        <p:spPr>
          <a:xfrm rot="5400000" flipV="1">
            <a:off x="7150826" y="4955629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6B8B5062-977E-492E-9FC5-EB3D8F0373B4}"/>
              </a:ext>
            </a:extLst>
          </p:cNvPr>
          <p:cNvSpPr/>
          <p:nvPr/>
        </p:nvSpPr>
        <p:spPr>
          <a:xfrm rot="5400000" flipV="1">
            <a:off x="7642771" y="4971703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2E485906-293B-47E4-8055-7ECABAA49FD9}"/>
              </a:ext>
            </a:extLst>
          </p:cNvPr>
          <p:cNvSpPr/>
          <p:nvPr/>
        </p:nvSpPr>
        <p:spPr>
          <a:xfrm rot="5400000" flipV="1">
            <a:off x="8118922" y="4972972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4A4D93-4B98-41C4-8E58-48309FCE48B6}"/>
                  </a:ext>
                </a:extLst>
              </p:cNvPr>
              <p:cNvSpPr/>
              <p:nvPr/>
            </p:nvSpPr>
            <p:spPr>
              <a:xfrm>
                <a:off x="7481292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4A4D93-4B98-41C4-8E58-48309FCE4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92" y="2477792"/>
                <a:ext cx="407125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E16BA55-93F0-4BCC-9E4A-4891A9DA8F12}"/>
                  </a:ext>
                </a:extLst>
              </p:cNvPr>
              <p:cNvSpPr/>
              <p:nvPr/>
            </p:nvSpPr>
            <p:spPr>
              <a:xfrm>
                <a:off x="7932766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E16BA55-93F0-4BCC-9E4A-4891A9DA8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766" y="2477792"/>
                <a:ext cx="407125" cy="276999"/>
              </a:xfrm>
              <a:prstGeom prst="rect">
                <a:avLst/>
              </a:prstGeom>
              <a:blipFill>
                <a:blip r:embed="rId20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475D0387-D40D-493F-BAEF-8D9B567E0579}"/>
              </a:ext>
            </a:extLst>
          </p:cNvPr>
          <p:cNvSpPr/>
          <p:nvPr/>
        </p:nvSpPr>
        <p:spPr>
          <a:xfrm rot="5400000" flipV="1">
            <a:off x="5951816" y="4331990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85ABBD5-CD82-416F-A571-AAF2375541D9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8247440" y="5435689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A70410E-4B50-4DCB-A287-04BDBE8F3FCD}"/>
                  </a:ext>
                </a:extLst>
              </p:cNvPr>
              <p:cNvSpPr/>
              <p:nvPr/>
            </p:nvSpPr>
            <p:spPr>
              <a:xfrm>
                <a:off x="6525844" y="4497874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A70410E-4B50-4DCB-A287-04BDBE8F3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844" y="4497874"/>
                <a:ext cx="365760" cy="365760"/>
              </a:xfrm>
              <a:prstGeom prst="rect">
                <a:avLst/>
              </a:prstGeom>
              <a:blipFill>
                <a:blip r:embed="rId28"/>
                <a:stretch>
                  <a:fillRect l="-17742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A2D3D8E-F068-4816-B6B1-DCD5B21B377B}"/>
                  </a:ext>
                </a:extLst>
              </p:cNvPr>
              <p:cNvSpPr/>
              <p:nvPr/>
            </p:nvSpPr>
            <p:spPr>
              <a:xfrm>
                <a:off x="1531341" y="3929988"/>
                <a:ext cx="442570" cy="44257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he-I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A2D3D8E-F068-4816-B6B1-DCD5B21B3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41" y="3929988"/>
                <a:ext cx="442570" cy="442570"/>
              </a:xfrm>
              <a:prstGeom prst="rect">
                <a:avLst/>
              </a:prstGeom>
              <a:blipFill>
                <a:blip r:embed="rId29"/>
                <a:stretch>
                  <a:fillRect l="-12000" r="-9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96F8D0E-9052-4D80-9073-731697526A4E}"/>
                  </a:ext>
                </a:extLst>
              </p:cNvPr>
              <p:cNvSpPr/>
              <p:nvPr/>
            </p:nvSpPr>
            <p:spPr>
              <a:xfrm>
                <a:off x="2820434" y="463071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96F8D0E-9052-4D80-9073-731697526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434" y="4630719"/>
                <a:ext cx="237744" cy="24177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82C6AEF-2FB2-4C6E-AD36-9303D5F960BA}"/>
                  </a:ext>
                </a:extLst>
              </p:cNvPr>
              <p:cNvSpPr/>
              <p:nvPr/>
            </p:nvSpPr>
            <p:spPr>
              <a:xfrm>
                <a:off x="3091306" y="463071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82C6AEF-2FB2-4C6E-AD36-9303D5F96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06" y="4630719"/>
                <a:ext cx="237744" cy="24177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03A4B33-7A34-4618-9733-0AADF1EEE5CC}"/>
                  </a:ext>
                </a:extLst>
              </p:cNvPr>
              <p:cNvSpPr/>
              <p:nvPr/>
            </p:nvSpPr>
            <p:spPr>
              <a:xfrm>
                <a:off x="2726511" y="480008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03A4B33-7A34-4618-9733-0AADF1EEE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11" y="4800089"/>
                <a:ext cx="237744" cy="2417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F63AC-4F68-4CE4-830A-BE3237DC4569}"/>
                  </a:ext>
                </a:extLst>
              </p:cNvPr>
              <p:cNvSpPr/>
              <p:nvPr/>
            </p:nvSpPr>
            <p:spPr>
              <a:xfrm>
                <a:off x="3008597" y="480008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F63AC-4F68-4CE4-830A-BE3237DC4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97" y="4800089"/>
                <a:ext cx="237744" cy="24177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AA664C4-7104-4F26-9C07-9D97D27E1E9D}"/>
                  </a:ext>
                </a:extLst>
              </p:cNvPr>
              <p:cNvSpPr/>
              <p:nvPr/>
            </p:nvSpPr>
            <p:spPr>
              <a:xfrm>
                <a:off x="1228036" y="46358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AA664C4-7104-4F26-9C07-9D97D27E1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36" y="4635812"/>
                <a:ext cx="237744" cy="2417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0138778-4405-49C5-891F-15AD8705C256}"/>
                  </a:ext>
                </a:extLst>
              </p:cNvPr>
              <p:cNvSpPr/>
              <p:nvPr/>
            </p:nvSpPr>
            <p:spPr>
              <a:xfrm>
                <a:off x="1498908" y="46358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0138778-4405-49C5-891F-15AD8705C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08" y="4635812"/>
                <a:ext cx="237744" cy="2417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580F8AA-D491-4B33-B609-A823297EBC1E}"/>
                  </a:ext>
                </a:extLst>
              </p:cNvPr>
              <p:cNvSpPr/>
              <p:nvPr/>
            </p:nvSpPr>
            <p:spPr>
              <a:xfrm>
                <a:off x="1134113" y="480518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580F8AA-D491-4B33-B609-A823297EB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13" y="4805182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B2CEDCA-9ABA-43FA-9D29-45E21B8C1E2A}"/>
                  </a:ext>
                </a:extLst>
              </p:cNvPr>
              <p:cNvSpPr/>
              <p:nvPr/>
            </p:nvSpPr>
            <p:spPr>
              <a:xfrm>
                <a:off x="1416199" y="480518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B2CEDCA-9ABA-43FA-9D29-45E21B8C1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99" y="4805182"/>
                <a:ext cx="237744" cy="2417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2">
            <a:extLst>
              <a:ext uri="{FF2B5EF4-FFF2-40B4-BE49-F238E27FC236}">
                <a16:creationId xmlns:a16="http://schemas.microsoft.com/office/drawing/2014/main" id="{4D4592B1-F577-4039-913E-3295873FE12A}"/>
              </a:ext>
            </a:extLst>
          </p:cNvPr>
          <p:cNvSpPr/>
          <p:nvPr/>
        </p:nvSpPr>
        <p:spPr>
          <a:xfrm>
            <a:off x="4365809" y="3820952"/>
            <a:ext cx="672788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71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0EA00A3C-30F6-477D-B696-48F90C72DC53}"/>
              </a:ext>
            </a:extLst>
          </p:cNvPr>
          <p:cNvSpPr/>
          <p:nvPr/>
        </p:nvSpPr>
        <p:spPr>
          <a:xfrm>
            <a:off x="2946617" y="19817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40145F0-6641-42C0-8F48-2D1771EF87F3}"/>
              </a:ext>
            </a:extLst>
          </p:cNvPr>
          <p:cNvSpPr txBox="1"/>
          <p:nvPr/>
        </p:nvSpPr>
        <p:spPr>
          <a:xfrm>
            <a:off x="3577478" y="265664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EF029F7-A502-499B-A777-4BD27E21B5F2}"/>
              </a:ext>
            </a:extLst>
          </p:cNvPr>
          <p:cNvSpPr txBox="1"/>
          <p:nvPr/>
        </p:nvSpPr>
        <p:spPr>
          <a:xfrm rot="1305007">
            <a:off x="6614742" y="2740295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3434AD1-64C4-4A86-8899-2F52DDC10F71}"/>
              </a:ext>
            </a:extLst>
          </p:cNvPr>
          <p:cNvSpPr/>
          <p:nvPr/>
        </p:nvSpPr>
        <p:spPr>
          <a:xfrm>
            <a:off x="4503398" y="159714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0AF7BED-53BB-4EF7-A464-F0A5FFA62F09}"/>
              </a:ext>
            </a:extLst>
          </p:cNvPr>
          <p:cNvSpPr/>
          <p:nvPr/>
        </p:nvSpPr>
        <p:spPr>
          <a:xfrm>
            <a:off x="3998058" y="2044356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9E769EA-C755-48E2-A4EA-1C935052A5F7}"/>
              </a:ext>
            </a:extLst>
          </p:cNvPr>
          <p:cNvSpPr/>
          <p:nvPr/>
        </p:nvSpPr>
        <p:spPr>
          <a:xfrm>
            <a:off x="4403918" y="204435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A360F95-6BC3-4423-99F8-E94B67560749}"/>
              </a:ext>
            </a:extLst>
          </p:cNvPr>
          <p:cNvSpPr/>
          <p:nvPr/>
        </p:nvSpPr>
        <p:spPr>
          <a:xfrm>
            <a:off x="4762714" y="204435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CA44011-FDF2-4626-8403-22D8DDE85474}"/>
              </a:ext>
            </a:extLst>
          </p:cNvPr>
          <p:cNvSpPr/>
          <p:nvPr/>
        </p:nvSpPr>
        <p:spPr>
          <a:xfrm>
            <a:off x="5317870" y="204435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A823E0E-354D-44CE-8553-D0D7CDAAF7E6}"/>
              </a:ext>
            </a:extLst>
          </p:cNvPr>
          <p:cNvSpPr/>
          <p:nvPr/>
        </p:nvSpPr>
        <p:spPr>
          <a:xfrm>
            <a:off x="5804021" y="204435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750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51103C-642D-4694-AE5C-8D20F736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17" y="936763"/>
            <a:ext cx="6456224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4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094F-C57C-4881-8ACE-FCE0B015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to HOP-HMM</a:t>
            </a:r>
            <a:endParaRPr lang="en-IL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908490-60F0-4DD9-8430-F6E625C98DF4}"/>
              </a:ext>
            </a:extLst>
          </p:cNvPr>
          <p:cNvGrpSpPr/>
          <p:nvPr/>
        </p:nvGrpSpPr>
        <p:grpSpPr>
          <a:xfrm>
            <a:off x="740744" y="2932659"/>
            <a:ext cx="3159266" cy="2041566"/>
            <a:chOff x="740744" y="2932659"/>
            <a:chExt cx="3159266" cy="2041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2F3C40-C0B8-4459-BB8C-C8AA3383805D}"/>
                </a:ext>
              </a:extLst>
            </p:cNvPr>
            <p:cNvSpPr txBox="1"/>
            <p:nvPr/>
          </p:nvSpPr>
          <p:spPr>
            <a:xfrm>
              <a:off x="740744" y="2932659"/>
              <a:ext cx="3159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HMM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07E1B3E1-1CC4-4AFA-AF05-2BD5D54E29C5}"/>
                </a:ext>
              </a:extLst>
            </p:cNvPr>
            <p:cNvSpPr/>
            <p:nvPr/>
          </p:nvSpPr>
          <p:spPr>
            <a:xfrm>
              <a:off x="1877067" y="3630506"/>
              <a:ext cx="1018247" cy="45720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600" dirty="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21E3395-EBEA-4A21-A3C7-8AD5E9289319}"/>
                </a:ext>
              </a:extLst>
            </p:cNvPr>
            <p:cNvSpPr/>
            <p:nvPr/>
          </p:nvSpPr>
          <p:spPr>
            <a:xfrm rot="10800000">
              <a:off x="1877067" y="4214840"/>
              <a:ext cx="1018247" cy="45720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3D67DF-281C-4F00-A852-3C181ED5FDC7}"/>
                </a:ext>
              </a:extLst>
            </p:cNvPr>
            <p:cNvSpPr/>
            <p:nvPr/>
          </p:nvSpPr>
          <p:spPr>
            <a:xfrm>
              <a:off x="2303349" y="4635671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B1532B7-1F07-4D9F-8DD0-4798F05290E4}"/>
                </a:ext>
              </a:extLst>
            </p:cNvPr>
            <p:cNvSpPr/>
            <p:nvPr/>
          </p:nvSpPr>
          <p:spPr>
            <a:xfrm rot="5400000">
              <a:off x="3189857" y="3947500"/>
              <a:ext cx="315684" cy="476733"/>
            </a:xfrm>
            <a:prstGeom prst="arc">
              <a:avLst>
                <a:gd name="adj1" fmla="val 8739865"/>
                <a:gd name="adj2" fmla="val 2234594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2565F5-BCE2-40C8-8951-031B7440C4CA}"/>
                </a:ext>
              </a:extLst>
            </p:cNvPr>
            <p:cNvSpPr/>
            <p:nvPr/>
          </p:nvSpPr>
          <p:spPr>
            <a:xfrm>
              <a:off x="3275126" y="4019505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61C88E05-1F14-4479-8A17-199395EDB27C}"/>
                </a:ext>
              </a:extLst>
            </p:cNvPr>
            <p:cNvSpPr/>
            <p:nvPr/>
          </p:nvSpPr>
          <p:spPr>
            <a:xfrm rot="16200000">
              <a:off x="1192251" y="3933190"/>
              <a:ext cx="309639" cy="457200"/>
            </a:xfrm>
            <a:prstGeom prst="arc">
              <a:avLst>
                <a:gd name="adj1" fmla="val 8739865"/>
                <a:gd name="adj2" fmla="val 1898732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162DFA-D998-459D-89F2-290E57671A63}"/>
                </a:ext>
              </a:extLst>
            </p:cNvPr>
            <p:cNvSpPr/>
            <p:nvPr/>
          </p:nvSpPr>
          <p:spPr>
            <a:xfrm>
              <a:off x="1258800" y="3998806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716B15-B9E1-4226-BCEE-2209CB6A67F5}"/>
                </a:ext>
              </a:extLst>
            </p:cNvPr>
            <p:cNvCxnSpPr/>
            <p:nvPr/>
          </p:nvCxnSpPr>
          <p:spPr>
            <a:xfrm>
              <a:off x="3086412" y="4424276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1BCE83-3984-4397-BBE7-D0A5A21F43F3}"/>
                </a:ext>
              </a:extLst>
            </p:cNvPr>
            <p:cNvCxnSpPr/>
            <p:nvPr/>
          </p:nvCxnSpPr>
          <p:spPr>
            <a:xfrm>
              <a:off x="1331830" y="3683765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473F14-C3CD-44FC-9734-993425EF05C7}"/>
                </a:ext>
              </a:extLst>
            </p:cNvPr>
            <p:cNvSpPr/>
            <p:nvPr/>
          </p:nvSpPr>
          <p:spPr>
            <a:xfrm>
              <a:off x="1504293" y="3527212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9E9ED0-9301-4926-BE5E-D548B80826C0}"/>
                </a:ext>
              </a:extLst>
            </p:cNvPr>
            <p:cNvCxnSpPr/>
            <p:nvPr/>
          </p:nvCxnSpPr>
          <p:spPr>
            <a:xfrm flipH="1">
              <a:off x="3186551" y="3694288"/>
              <a:ext cx="225938" cy="2202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25783C-AC5B-4297-A22D-5294E8337E53}"/>
                </a:ext>
              </a:extLst>
            </p:cNvPr>
            <p:cNvSpPr/>
            <p:nvPr/>
          </p:nvSpPr>
          <p:spPr>
            <a:xfrm>
              <a:off x="3099009" y="3527213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3DF0AC-E37D-4A1D-BE78-66F409338407}"/>
                </a:ext>
              </a:extLst>
            </p:cNvPr>
            <p:cNvCxnSpPr/>
            <p:nvPr/>
          </p:nvCxnSpPr>
          <p:spPr>
            <a:xfrm>
              <a:off x="1603283" y="4413674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DA7E8A-6B0B-41BA-8886-83AFD1CDF2C0}"/>
                  </a:ext>
                </a:extLst>
              </p:cNvPr>
              <p:cNvSpPr/>
              <p:nvPr/>
            </p:nvSpPr>
            <p:spPr>
              <a:xfrm>
                <a:off x="6522511" y="2759266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DA7E8A-6B0B-41BA-8886-83AFD1CDF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11" y="2759266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263A97-0B0D-4FE0-A933-194E84178730}"/>
                  </a:ext>
                </a:extLst>
              </p:cNvPr>
              <p:cNvSpPr/>
              <p:nvPr/>
            </p:nvSpPr>
            <p:spPr>
              <a:xfrm>
                <a:off x="7238398" y="276151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263A97-0B0D-4FE0-A933-194E84178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98" y="2761519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55EF6963-16F1-47B5-AAD6-2DC7C52C40EC}"/>
              </a:ext>
            </a:extLst>
          </p:cNvPr>
          <p:cNvSpPr/>
          <p:nvPr/>
        </p:nvSpPr>
        <p:spPr>
          <a:xfrm>
            <a:off x="6746108" y="2416414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D53630B-067C-4BA8-B880-C213609165B8}"/>
              </a:ext>
            </a:extLst>
          </p:cNvPr>
          <p:cNvSpPr/>
          <p:nvPr/>
        </p:nvSpPr>
        <p:spPr>
          <a:xfrm rot="10800000">
            <a:off x="6738250" y="2991253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6EDDEDED-593A-47FA-9637-0076D6DDA5BE}"/>
              </a:ext>
            </a:extLst>
          </p:cNvPr>
          <p:cNvSpPr/>
          <p:nvPr/>
        </p:nvSpPr>
        <p:spPr>
          <a:xfrm rot="16200000">
            <a:off x="6202174" y="2771078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454F48-9F3C-4B0E-9776-C63954542F5D}"/>
                  </a:ext>
                </a:extLst>
              </p:cNvPr>
              <p:cNvSpPr/>
              <p:nvPr/>
            </p:nvSpPr>
            <p:spPr>
              <a:xfrm>
                <a:off x="6152086" y="336446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454F48-9F3C-4B0E-9776-C63954542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086" y="3364463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58F684-7C4F-4D9B-8BE5-54FEEA7AADF8}"/>
              </a:ext>
            </a:extLst>
          </p:cNvPr>
          <p:cNvCxnSpPr/>
          <p:nvPr/>
        </p:nvCxnSpPr>
        <p:spPr>
          <a:xfrm flipH="1">
            <a:off x="6571027" y="3134403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A7A1E9-D3A4-4EA7-8A5A-7EC9561E7738}"/>
                  </a:ext>
                </a:extLst>
              </p:cNvPr>
              <p:cNvSpPr/>
              <p:nvPr/>
            </p:nvSpPr>
            <p:spPr>
              <a:xfrm>
                <a:off x="6422958" y="336446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A7A1E9-D3A4-4EA7-8A5A-7EC9561E7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958" y="3364463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4C3E5F8-87AA-43BF-899D-A46E25EBA08E}"/>
                  </a:ext>
                </a:extLst>
              </p:cNvPr>
              <p:cNvSpPr/>
              <p:nvPr/>
            </p:nvSpPr>
            <p:spPr>
              <a:xfrm>
                <a:off x="6058163" y="353383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4C3E5F8-87AA-43BF-899D-A46E25EBA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163" y="3533833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07185A-E013-422B-AFB5-E884FE7080B0}"/>
                  </a:ext>
                </a:extLst>
              </p:cNvPr>
              <p:cNvSpPr/>
              <p:nvPr/>
            </p:nvSpPr>
            <p:spPr>
              <a:xfrm>
                <a:off x="6340249" y="353383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07185A-E013-422B-AFB5-E884FE708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249" y="3533833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8A81EA2-DCED-41CD-9DAA-609FAE757AB9}"/>
                  </a:ext>
                </a:extLst>
              </p:cNvPr>
              <p:cNvSpPr/>
              <p:nvPr/>
            </p:nvSpPr>
            <p:spPr>
              <a:xfrm>
                <a:off x="7718913" y="2763128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8A81EA2-DCED-41CD-9DAA-609FAE757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913" y="2763128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B67B081-4D82-48FD-BE71-C3E722DCFFB5}"/>
                  </a:ext>
                </a:extLst>
              </p:cNvPr>
              <p:cNvSpPr/>
              <p:nvPr/>
            </p:nvSpPr>
            <p:spPr>
              <a:xfrm>
                <a:off x="8199428" y="2759266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B67B081-4D82-48FD-BE71-C3E722DC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28" y="2759266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6043C978-8F66-45B7-96F6-0A05DEE9FA31}"/>
              </a:ext>
            </a:extLst>
          </p:cNvPr>
          <p:cNvSpPr/>
          <p:nvPr/>
        </p:nvSpPr>
        <p:spPr>
          <a:xfrm>
            <a:off x="6759144" y="2475893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1C264AEF-FB73-400D-A73C-C8E117F88983}"/>
              </a:ext>
            </a:extLst>
          </p:cNvPr>
          <p:cNvSpPr/>
          <p:nvPr/>
        </p:nvSpPr>
        <p:spPr>
          <a:xfrm>
            <a:off x="6738250" y="2368977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9BB2729-CFED-4A0E-A269-1ABD06E2FDAE}"/>
              </a:ext>
            </a:extLst>
          </p:cNvPr>
          <p:cNvSpPr/>
          <p:nvPr/>
        </p:nvSpPr>
        <p:spPr>
          <a:xfrm rot="10800000">
            <a:off x="6730814" y="2962473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536120F-ECEB-4708-953A-91685F12728B}"/>
              </a:ext>
            </a:extLst>
          </p:cNvPr>
          <p:cNvSpPr/>
          <p:nvPr/>
        </p:nvSpPr>
        <p:spPr>
          <a:xfrm rot="10800000">
            <a:off x="6733892" y="2962473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2BEF8E-0ED6-4A52-8576-528D6F63E5C8}"/>
                  </a:ext>
                </a:extLst>
              </p:cNvPr>
              <p:cNvSpPr/>
              <p:nvPr/>
            </p:nvSpPr>
            <p:spPr>
              <a:xfrm>
                <a:off x="2708865" y="3936405"/>
                <a:ext cx="442570" cy="44257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2BEF8E-0ED6-4A52-8576-528D6F63E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65" y="3936405"/>
                <a:ext cx="442570" cy="442570"/>
              </a:xfrm>
              <a:prstGeom prst="rect">
                <a:avLst/>
              </a:prstGeom>
              <a:blipFill>
                <a:blip r:embed="rId10"/>
                <a:stretch>
                  <a:fillRect l="-12000" r="-10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EDB074F-8EE3-408A-82F1-1B7D630B3CE4}"/>
                  </a:ext>
                </a:extLst>
              </p:cNvPr>
              <p:cNvSpPr/>
              <p:nvPr/>
            </p:nvSpPr>
            <p:spPr>
              <a:xfrm>
                <a:off x="7257363" y="4496265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EDB074F-8EE3-408A-82F1-1B7D630B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363" y="4496265"/>
                <a:ext cx="365760" cy="365760"/>
              </a:xfrm>
              <a:prstGeom prst="rect">
                <a:avLst/>
              </a:prstGeom>
              <a:blipFill>
                <a:blip r:embed="rId11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0BB1996-C9BA-4CCA-B235-FDC96B11DAE8}"/>
                  </a:ext>
                </a:extLst>
              </p:cNvPr>
              <p:cNvSpPr/>
              <p:nvPr/>
            </p:nvSpPr>
            <p:spPr>
              <a:xfrm>
                <a:off x="6171051" y="510530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0BB1996-C9BA-4CCA-B235-FDC96B11D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051" y="5105305"/>
                <a:ext cx="237744" cy="2417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78A1D4-06B9-478B-A52C-AA86D84E389D}"/>
              </a:ext>
            </a:extLst>
          </p:cNvPr>
          <p:cNvCxnSpPr/>
          <p:nvPr/>
        </p:nvCxnSpPr>
        <p:spPr>
          <a:xfrm flipH="1">
            <a:off x="6589992" y="4867625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CAF9C90-D9F9-4E95-A42F-D859BE3C95F7}"/>
                  </a:ext>
                </a:extLst>
              </p:cNvPr>
              <p:cNvSpPr/>
              <p:nvPr/>
            </p:nvSpPr>
            <p:spPr>
              <a:xfrm>
                <a:off x="6441923" y="510530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CAF9C90-D9F9-4E95-A42F-D859BE3C9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23" y="5105305"/>
                <a:ext cx="237744" cy="2417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D825B7-39CC-45B2-9334-BEC8ACC76285}"/>
                  </a:ext>
                </a:extLst>
              </p:cNvPr>
              <p:cNvSpPr/>
              <p:nvPr/>
            </p:nvSpPr>
            <p:spPr>
              <a:xfrm>
                <a:off x="6077128" y="527467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D825B7-39CC-45B2-9334-BEC8ACC76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128" y="5274675"/>
                <a:ext cx="237744" cy="2417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3017997-9E52-4471-A2EA-EC5303D070EE}"/>
                  </a:ext>
                </a:extLst>
              </p:cNvPr>
              <p:cNvSpPr/>
              <p:nvPr/>
            </p:nvSpPr>
            <p:spPr>
              <a:xfrm>
                <a:off x="6359214" y="527467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3017997-9E52-4471-A2EA-EC5303D07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214" y="5274675"/>
                <a:ext cx="237744" cy="2417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A8093E-4AAC-4855-8FBE-3C8D1B46A796}"/>
                  </a:ext>
                </a:extLst>
              </p:cNvPr>
              <p:cNvSpPr/>
              <p:nvPr/>
            </p:nvSpPr>
            <p:spPr>
              <a:xfrm>
                <a:off x="7737878" y="449787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A8093E-4AAC-4855-8FBE-3C8D1B46A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878" y="4497874"/>
                <a:ext cx="365760" cy="365760"/>
              </a:xfrm>
              <a:prstGeom prst="rect">
                <a:avLst/>
              </a:prstGeom>
              <a:blipFill>
                <a:blip r:embed="rId16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B2A6F2B-0DAA-4BEB-B45B-24FDF62B561A}"/>
                  </a:ext>
                </a:extLst>
              </p:cNvPr>
              <p:cNvSpPr/>
              <p:nvPr/>
            </p:nvSpPr>
            <p:spPr>
              <a:xfrm>
                <a:off x="8218393" y="4494012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B2A6F2B-0DAA-4BEB-B45B-24FDF62B5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393" y="4494012"/>
                <a:ext cx="365760" cy="365760"/>
              </a:xfrm>
              <a:prstGeom prst="rect">
                <a:avLst/>
              </a:prstGeom>
              <a:blipFill>
                <a:blip r:embed="rId17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c 48">
            <a:extLst>
              <a:ext uri="{FF2B5EF4-FFF2-40B4-BE49-F238E27FC236}">
                <a16:creationId xmlns:a16="http://schemas.microsoft.com/office/drawing/2014/main" id="{0904887A-FF86-464C-BA49-A15A3F5A5FDC}"/>
              </a:ext>
            </a:extLst>
          </p:cNvPr>
          <p:cNvSpPr/>
          <p:nvPr/>
        </p:nvSpPr>
        <p:spPr>
          <a:xfrm rot="16200000">
            <a:off x="5501500" y="3130530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30D555-197E-4757-9FE2-405CB589B00C}"/>
              </a:ext>
            </a:extLst>
          </p:cNvPr>
          <p:cNvSpPr txBox="1"/>
          <p:nvPr/>
        </p:nvSpPr>
        <p:spPr>
          <a:xfrm>
            <a:off x="5750888" y="1738600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HOP</a:t>
            </a:r>
            <a:r>
              <a:rPr lang="he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E485136-867B-404F-90A7-EB05E4F1C1ED}"/>
                  </a:ext>
                </a:extLst>
              </p:cNvPr>
              <p:cNvSpPr/>
              <p:nvPr/>
            </p:nvSpPr>
            <p:spPr>
              <a:xfrm>
                <a:off x="6115345" y="287884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E485136-867B-404F-90A7-EB05E4F1C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345" y="2878843"/>
                <a:ext cx="4219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FCDCF2-865C-4D58-81D5-10EA2F8CF230}"/>
                  </a:ext>
                </a:extLst>
              </p:cNvPr>
              <p:cNvSpPr/>
              <p:nvPr/>
            </p:nvSpPr>
            <p:spPr>
              <a:xfrm>
                <a:off x="5946283" y="258763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FCDCF2-865C-4D58-81D5-10EA2F8CF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83" y="2587633"/>
                <a:ext cx="42191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75E2CD0-7B72-47DA-9B37-16BDC5C775C6}"/>
                  </a:ext>
                </a:extLst>
              </p:cNvPr>
              <p:cNvSpPr/>
              <p:nvPr/>
            </p:nvSpPr>
            <p:spPr>
              <a:xfrm>
                <a:off x="5940247" y="486115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75E2CD0-7B72-47DA-9B37-16BDC5C77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247" y="4861156"/>
                <a:ext cx="42191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89B6BDC-D21B-49C4-84C6-AD5B5FC6D8D9}"/>
                  </a:ext>
                </a:extLst>
              </p:cNvPr>
              <p:cNvSpPr/>
              <p:nvPr/>
            </p:nvSpPr>
            <p:spPr>
              <a:xfrm>
                <a:off x="7012258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89B6BDC-D21B-49C4-84C6-AD5B5FC6D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258" y="2477792"/>
                <a:ext cx="407125" cy="276999"/>
              </a:xfrm>
              <a:prstGeom prst="rect">
                <a:avLst/>
              </a:prstGeom>
              <a:blipFill>
                <a:blip r:embed="rId20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D720D2C-B81B-456A-BFF3-1B38450DEC6E}"/>
                  </a:ext>
                </a:extLst>
              </p:cNvPr>
              <p:cNvSpPr/>
              <p:nvPr/>
            </p:nvSpPr>
            <p:spPr>
              <a:xfrm>
                <a:off x="6838260" y="3158069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D720D2C-B81B-456A-BFF3-1B38450DE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60" y="3158069"/>
                <a:ext cx="30489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42C6B881-3562-46D2-9F21-D04D4B86F2E5}"/>
              </a:ext>
            </a:extLst>
          </p:cNvPr>
          <p:cNvSpPr/>
          <p:nvPr/>
        </p:nvSpPr>
        <p:spPr>
          <a:xfrm>
            <a:off x="6767002" y="4154814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B3D0F231-0914-4EBE-95EA-90547A01B697}"/>
              </a:ext>
            </a:extLst>
          </p:cNvPr>
          <p:cNvSpPr/>
          <p:nvPr/>
        </p:nvSpPr>
        <p:spPr>
          <a:xfrm rot="10800000">
            <a:off x="6759144" y="4729653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60A4DCF6-2F41-4536-AF3E-31E109D93B8F}"/>
              </a:ext>
            </a:extLst>
          </p:cNvPr>
          <p:cNvSpPr/>
          <p:nvPr/>
        </p:nvSpPr>
        <p:spPr>
          <a:xfrm rot="16200000">
            <a:off x="6223068" y="4509478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D6D0C63C-07A5-4507-9714-183E9D2E37D9}"/>
              </a:ext>
            </a:extLst>
          </p:cNvPr>
          <p:cNvSpPr/>
          <p:nvPr/>
        </p:nvSpPr>
        <p:spPr>
          <a:xfrm>
            <a:off x="6780038" y="4214293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DC7082AD-9775-438B-BD22-0189DF467034}"/>
              </a:ext>
            </a:extLst>
          </p:cNvPr>
          <p:cNvSpPr/>
          <p:nvPr/>
        </p:nvSpPr>
        <p:spPr>
          <a:xfrm>
            <a:off x="6759144" y="4107377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D3789277-51CA-40E3-858B-10BAAA2F6805}"/>
              </a:ext>
            </a:extLst>
          </p:cNvPr>
          <p:cNvSpPr/>
          <p:nvPr/>
        </p:nvSpPr>
        <p:spPr>
          <a:xfrm rot="10800000">
            <a:off x="6751709" y="4700874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511C393E-FD72-4FD5-A301-1CA8515726D9}"/>
              </a:ext>
            </a:extLst>
          </p:cNvPr>
          <p:cNvSpPr/>
          <p:nvPr/>
        </p:nvSpPr>
        <p:spPr>
          <a:xfrm rot="10800000">
            <a:off x="6754786" y="4700873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9B29E14-6ED9-4F7D-9ECF-E62B1AC5F70A}"/>
                  </a:ext>
                </a:extLst>
              </p:cNvPr>
              <p:cNvSpPr/>
              <p:nvPr/>
            </p:nvSpPr>
            <p:spPr>
              <a:xfrm>
                <a:off x="6136239" y="461724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9B29E14-6ED9-4F7D-9ECF-E62B1AC5F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39" y="4617243"/>
                <a:ext cx="4219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91F02B5-A2C7-45A4-AA3D-F1378BF854FE}"/>
                  </a:ext>
                </a:extLst>
              </p:cNvPr>
              <p:cNvSpPr/>
              <p:nvPr/>
            </p:nvSpPr>
            <p:spPr>
              <a:xfrm>
                <a:off x="6859154" y="4896469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91F02B5-A2C7-45A4-AA3D-F1378BF85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154" y="4896469"/>
                <a:ext cx="30489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5895DC6B-F071-4E6B-8754-A195A7315EDF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6651070" y="5445146"/>
            <a:ext cx="711830" cy="5775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09D031-1C51-4AF6-9548-F2057DDBA4C4}"/>
              </a:ext>
            </a:extLst>
          </p:cNvPr>
          <p:cNvCxnSpPr/>
          <p:nvPr/>
        </p:nvCxnSpPr>
        <p:spPr>
          <a:xfrm>
            <a:off x="6308864" y="2529591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463B14C-3122-4EE9-B5F9-BC03FE5ACE79}"/>
                  </a:ext>
                </a:extLst>
              </p:cNvPr>
              <p:cNvSpPr/>
              <p:nvPr/>
            </p:nvSpPr>
            <p:spPr>
              <a:xfrm>
                <a:off x="6362738" y="240161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463B14C-3122-4EE9-B5F9-BC03FE5AC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38" y="2401613"/>
                <a:ext cx="421910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3E5DAD-1CDC-4828-B595-67E1B802DCC9}"/>
              </a:ext>
            </a:extLst>
          </p:cNvPr>
          <p:cNvCxnSpPr/>
          <p:nvPr/>
        </p:nvCxnSpPr>
        <p:spPr>
          <a:xfrm>
            <a:off x="6332130" y="4254369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AD49CA-360E-45E7-AC47-5A01D483286C}"/>
                  </a:ext>
                </a:extLst>
              </p:cNvPr>
              <p:cNvSpPr/>
              <p:nvPr/>
            </p:nvSpPr>
            <p:spPr>
              <a:xfrm>
                <a:off x="6386004" y="412639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AD49CA-360E-45E7-AC47-5A01D4832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04" y="4126391"/>
                <a:ext cx="421910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>
            <a:extLst>
              <a:ext uri="{FF2B5EF4-FFF2-40B4-BE49-F238E27FC236}">
                <a16:creationId xmlns:a16="http://schemas.microsoft.com/office/drawing/2014/main" id="{B9FDC99C-39E4-4A21-9D36-120C3FDB2177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7427345" y="5450799"/>
            <a:ext cx="718861" cy="572917"/>
          </a:xfrm>
          <a:prstGeom prst="rect">
            <a:avLst/>
          </a:prstGeom>
        </p:spPr>
      </p:pic>
      <p:sp>
        <p:nvSpPr>
          <p:cNvPr id="71" name="Arc 70">
            <a:extLst>
              <a:ext uri="{FF2B5EF4-FFF2-40B4-BE49-F238E27FC236}">
                <a16:creationId xmlns:a16="http://schemas.microsoft.com/office/drawing/2014/main" id="{E85D361C-6196-49AF-A4AB-2C3D1B6F9CE2}"/>
              </a:ext>
            </a:extLst>
          </p:cNvPr>
          <p:cNvSpPr/>
          <p:nvPr/>
        </p:nvSpPr>
        <p:spPr>
          <a:xfrm rot="5400000" flipV="1">
            <a:off x="6628325" y="4150678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1B9AF5B1-E1DF-489E-A7E0-2EA03B2C9CC1}"/>
              </a:ext>
            </a:extLst>
          </p:cNvPr>
          <p:cNvSpPr/>
          <p:nvPr/>
        </p:nvSpPr>
        <p:spPr>
          <a:xfrm rot="5400000" flipV="1">
            <a:off x="7104474" y="4150680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AC29549D-F3A9-4CAC-B703-467E1D5B51A4}"/>
              </a:ext>
            </a:extLst>
          </p:cNvPr>
          <p:cNvSpPr/>
          <p:nvPr/>
        </p:nvSpPr>
        <p:spPr>
          <a:xfrm rot="5400000" flipV="1">
            <a:off x="7150826" y="4955629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6B8B5062-977E-492E-9FC5-EB3D8F0373B4}"/>
              </a:ext>
            </a:extLst>
          </p:cNvPr>
          <p:cNvSpPr/>
          <p:nvPr/>
        </p:nvSpPr>
        <p:spPr>
          <a:xfrm rot="5400000" flipV="1">
            <a:off x="7642771" y="4971703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2E485906-293B-47E4-8055-7ECABAA49FD9}"/>
              </a:ext>
            </a:extLst>
          </p:cNvPr>
          <p:cNvSpPr/>
          <p:nvPr/>
        </p:nvSpPr>
        <p:spPr>
          <a:xfrm rot="5400000" flipV="1">
            <a:off x="8118922" y="4972972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4A4D93-4B98-41C4-8E58-48309FCE48B6}"/>
                  </a:ext>
                </a:extLst>
              </p:cNvPr>
              <p:cNvSpPr/>
              <p:nvPr/>
            </p:nvSpPr>
            <p:spPr>
              <a:xfrm>
                <a:off x="7481292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4A4D93-4B98-41C4-8E58-48309FCE4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92" y="2477792"/>
                <a:ext cx="407125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E16BA55-93F0-4BCC-9E4A-4891A9DA8F12}"/>
                  </a:ext>
                </a:extLst>
              </p:cNvPr>
              <p:cNvSpPr/>
              <p:nvPr/>
            </p:nvSpPr>
            <p:spPr>
              <a:xfrm>
                <a:off x="7932766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E16BA55-93F0-4BCC-9E4A-4891A9DA8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766" y="2477792"/>
                <a:ext cx="407125" cy="276999"/>
              </a:xfrm>
              <a:prstGeom prst="rect">
                <a:avLst/>
              </a:prstGeom>
              <a:blipFill>
                <a:blip r:embed="rId20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475D0387-D40D-493F-BAEF-8D9B567E0579}"/>
              </a:ext>
            </a:extLst>
          </p:cNvPr>
          <p:cNvSpPr/>
          <p:nvPr/>
        </p:nvSpPr>
        <p:spPr>
          <a:xfrm rot="5400000" flipV="1">
            <a:off x="5951816" y="4331990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85ABBD5-CD82-416F-A571-AAF2375541D9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8247440" y="5435689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A70410E-4B50-4DCB-A287-04BDBE8F3FCD}"/>
                  </a:ext>
                </a:extLst>
              </p:cNvPr>
              <p:cNvSpPr/>
              <p:nvPr/>
            </p:nvSpPr>
            <p:spPr>
              <a:xfrm>
                <a:off x="6525844" y="4497874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A70410E-4B50-4DCB-A287-04BDBE8F3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844" y="4497874"/>
                <a:ext cx="365760" cy="365760"/>
              </a:xfrm>
              <a:prstGeom prst="rect">
                <a:avLst/>
              </a:prstGeom>
              <a:blipFill>
                <a:blip r:embed="rId28"/>
                <a:stretch>
                  <a:fillRect l="-17742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A2D3D8E-F068-4816-B6B1-DCD5B21B377B}"/>
                  </a:ext>
                </a:extLst>
              </p:cNvPr>
              <p:cNvSpPr/>
              <p:nvPr/>
            </p:nvSpPr>
            <p:spPr>
              <a:xfrm>
                <a:off x="1531341" y="3929988"/>
                <a:ext cx="442570" cy="44257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he-I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A2D3D8E-F068-4816-B6B1-DCD5B21B3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41" y="3929988"/>
                <a:ext cx="442570" cy="442570"/>
              </a:xfrm>
              <a:prstGeom prst="rect">
                <a:avLst/>
              </a:prstGeom>
              <a:blipFill>
                <a:blip r:embed="rId29"/>
                <a:stretch>
                  <a:fillRect l="-12000" r="-9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96F8D0E-9052-4D80-9073-731697526A4E}"/>
                  </a:ext>
                </a:extLst>
              </p:cNvPr>
              <p:cNvSpPr/>
              <p:nvPr/>
            </p:nvSpPr>
            <p:spPr>
              <a:xfrm>
                <a:off x="2820434" y="463071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96F8D0E-9052-4D80-9073-731697526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434" y="4630719"/>
                <a:ext cx="237744" cy="24177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82C6AEF-2FB2-4C6E-AD36-9303D5F960BA}"/>
                  </a:ext>
                </a:extLst>
              </p:cNvPr>
              <p:cNvSpPr/>
              <p:nvPr/>
            </p:nvSpPr>
            <p:spPr>
              <a:xfrm>
                <a:off x="3091306" y="463071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82C6AEF-2FB2-4C6E-AD36-9303D5F96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06" y="4630719"/>
                <a:ext cx="237744" cy="24177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03A4B33-7A34-4618-9733-0AADF1EEE5CC}"/>
                  </a:ext>
                </a:extLst>
              </p:cNvPr>
              <p:cNvSpPr/>
              <p:nvPr/>
            </p:nvSpPr>
            <p:spPr>
              <a:xfrm>
                <a:off x="2726511" y="480008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03A4B33-7A34-4618-9733-0AADF1EEE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11" y="4800089"/>
                <a:ext cx="237744" cy="2417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F63AC-4F68-4CE4-830A-BE3237DC4569}"/>
                  </a:ext>
                </a:extLst>
              </p:cNvPr>
              <p:cNvSpPr/>
              <p:nvPr/>
            </p:nvSpPr>
            <p:spPr>
              <a:xfrm>
                <a:off x="3008597" y="480008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F63AC-4F68-4CE4-830A-BE3237DC4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97" y="4800089"/>
                <a:ext cx="237744" cy="24177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AA664C4-7104-4F26-9C07-9D97D27E1E9D}"/>
                  </a:ext>
                </a:extLst>
              </p:cNvPr>
              <p:cNvSpPr/>
              <p:nvPr/>
            </p:nvSpPr>
            <p:spPr>
              <a:xfrm>
                <a:off x="1228036" y="46358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AA664C4-7104-4F26-9C07-9D97D27E1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36" y="4635812"/>
                <a:ext cx="237744" cy="2417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0138778-4405-49C5-891F-15AD8705C256}"/>
                  </a:ext>
                </a:extLst>
              </p:cNvPr>
              <p:cNvSpPr/>
              <p:nvPr/>
            </p:nvSpPr>
            <p:spPr>
              <a:xfrm>
                <a:off x="1498908" y="46358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0138778-4405-49C5-891F-15AD8705C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08" y="4635812"/>
                <a:ext cx="237744" cy="2417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580F8AA-D491-4B33-B609-A823297EBC1E}"/>
                  </a:ext>
                </a:extLst>
              </p:cNvPr>
              <p:cNvSpPr/>
              <p:nvPr/>
            </p:nvSpPr>
            <p:spPr>
              <a:xfrm>
                <a:off x="1134113" y="480518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580F8AA-D491-4B33-B609-A823297EB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13" y="4805182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B2CEDCA-9ABA-43FA-9D29-45E21B8C1E2A}"/>
                  </a:ext>
                </a:extLst>
              </p:cNvPr>
              <p:cNvSpPr/>
              <p:nvPr/>
            </p:nvSpPr>
            <p:spPr>
              <a:xfrm>
                <a:off x="1416199" y="480518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B2CEDCA-9ABA-43FA-9D29-45E21B8C1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99" y="4805182"/>
                <a:ext cx="237744" cy="2417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2">
            <a:extLst>
              <a:ext uri="{FF2B5EF4-FFF2-40B4-BE49-F238E27FC236}">
                <a16:creationId xmlns:a16="http://schemas.microsoft.com/office/drawing/2014/main" id="{4D4592B1-F577-4039-913E-3295873FE12A}"/>
              </a:ext>
            </a:extLst>
          </p:cNvPr>
          <p:cNvSpPr/>
          <p:nvPr/>
        </p:nvSpPr>
        <p:spPr>
          <a:xfrm>
            <a:off x="4365809" y="3820952"/>
            <a:ext cx="672788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51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28C78-8ECB-42EC-96D7-7FB48A3F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6" y="1911287"/>
            <a:ext cx="12132091" cy="3231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3468B-6BD7-417F-8160-F601F879DEBE}"/>
              </a:ext>
            </a:extLst>
          </p:cNvPr>
          <p:cNvSpPr txBox="1"/>
          <p:nvPr/>
        </p:nvSpPr>
        <p:spPr>
          <a:xfrm>
            <a:off x="876300" y="5229225"/>
            <a:ext cx="96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</a:t>
            </a:r>
            <a:r>
              <a:rPr lang="en-IL" sz="3600" dirty="0"/>
              <a:t>O</a:t>
            </a:r>
            <a:r>
              <a:rPr lang="en-US" sz="3600" dirty="0"/>
              <a:t>P</a:t>
            </a:r>
            <a:r>
              <a:rPr lang="en-IL" sz="3600" dirty="0"/>
              <a:t>-</a:t>
            </a:r>
            <a:r>
              <a:rPr lang="en-US" sz="3600" dirty="0"/>
              <a:t>H</a:t>
            </a:r>
            <a:r>
              <a:rPr lang="en-IL" sz="3600" dirty="0"/>
              <a:t>M</a:t>
            </a:r>
            <a:r>
              <a:rPr lang="en-US" sz="3600" dirty="0"/>
              <a:t>M</a:t>
            </a:r>
            <a:r>
              <a:rPr lang="en-IL" sz="3600" dirty="0"/>
              <a:t> matches the </a:t>
            </a:r>
            <a:r>
              <a:rPr lang="en-US" sz="3600" dirty="0"/>
              <a:t>s</a:t>
            </a:r>
            <a:r>
              <a:rPr lang="en-IL" sz="3600" dirty="0"/>
              <a:t>t</a:t>
            </a:r>
            <a:r>
              <a:rPr lang="en-US" sz="3600" dirty="0"/>
              <a:t>r</a:t>
            </a:r>
            <a:r>
              <a:rPr lang="en-IL" sz="3600" dirty="0"/>
              <a:t>u</a:t>
            </a:r>
            <a:r>
              <a:rPr lang="en-US" sz="3600" dirty="0"/>
              <a:t>c</a:t>
            </a:r>
            <a:r>
              <a:rPr lang="en-IL" sz="3600" dirty="0"/>
              <a:t>t</a:t>
            </a:r>
            <a:r>
              <a:rPr lang="en-US" sz="3600" dirty="0"/>
              <a:t>u</a:t>
            </a:r>
            <a:r>
              <a:rPr lang="en-IL" sz="3600" dirty="0"/>
              <a:t>r</a:t>
            </a:r>
            <a:r>
              <a:rPr lang="en-US" sz="3600" dirty="0"/>
              <a:t>e </a:t>
            </a:r>
            <a:r>
              <a:rPr lang="en-IL" sz="3600" dirty="0"/>
              <a:t>o</a:t>
            </a:r>
            <a:r>
              <a:rPr lang="en-US" sz="3600" dirty="0"/>
              <a:t>f</a:t>
            </a:r>
            <a:r>
              <a:rPr lang="en-IL" sz="3600" dirty="0"/>
              <a:t> </a:t>
            </a:r>
            <a:r>
              <a:rPr lang="en-US" sz="3600" dirty="0"/>
              <a:t>t</a:t>
            </a:r>
            <a:r>
              <a:rPr lang="en-IL" sz="3600" dirty="0"/>
              <a:t>h</a:t>
            </a:r>
            <a:r>
              <a:rPr lang="en-US" sz="3600" dirty="0"/>
              <a:t>e</a:t>
            </a:r>
            <a:r>
              <a:rPr lang="en-IL" sz="3600" dirty="0"/>
              <a:t> </a:t>
            </a:r>
            <a:r>
              <a:rPr lang="en-IL" sz="3600" dirty="0" err="1"/>
              <a:t>en</a:t>
            </a:r>
            <a:r>
              <a:rPr lang="en-US" sz="3600" dirty="0"/>
              <a:t>h</a:t>
            </a:r>
            <a:r>
              <a:rPr lang="en-IL" sz="3600" dirty="0"/>
              <a:t>a</a:t>
            </a:r>
            <a:r>
              <a:rPr lang="en-US" sz="3600" dirty="0"/>
              <a:t>n</a:t>
            </a:r>
            <a:r>
              <a:rPr lang="en-IL" sz="3600" dirty="0"/>
              <a:t>c</a:t>
            </a:r>
            <a:r>
              <a:rPr lang="en-US" sz="3600" dirty="0"/>
              <a:t>e</a:t>
            </a:r>
            <a:r>
              <a:rPr lang="en-IL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9331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28AAF-F2B2-4703-A0D0-F14CB4F3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11" y="5549592"/>
            <a:ext cx="12132091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5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72EA6-6D6E-48C2-90C1-FD0B13D0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91" y="491507"/>
            <a:ext cx="12132091" cy="61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46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43C4B-0313-461C-BE14-8C8769DB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6" y="494018"/>
            <a:ext cx="12132091" cy="61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67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808EAF-1253-4737-B9EA-70B8590D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91" y="124875"/>
            <a:ext cx="12132091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10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968780-8B43-4DF3-963E-0443250F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25" y="125795"/>
            <a:ext cx="12132091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2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D529B-DF77-4A11-96C1-BFC32107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6" y="125194"/>
            <a:ext cx="12132091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3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B6EFB3-177E-48EB-B7C2-3DA11C1E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31" y="119266"/>
            <a:ext cx="12132091" cy="66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65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8F61A3-D938-4AFA-B970-4880974A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9" y="119853"/>
            <a:ext cx="12192000" cy="64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79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8FEA0-97C3-4AA5-9677-76C5AFA1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0" y="122379"/>
            <a:ext cx="12192000" cy="64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4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8A4E-0312-4725-9A10-C28DE8C9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DeepSEA </a:t>
            </a:r>
            <a:endParaRPr lang="en-US" dirty="0"/>
          </a:p>
        </p:txBody>
      </p:sp>
      <p:pic>
        <p:nvPicPr>
          <p:cNvPr id="1026" name="Picture 2" descr="Predicting effects of noncoding variants with deep learning–based ...">
            <a:extLst>
              <a:ext uri="{FF2B5EF4-FFF2-40B4-BE49-F238E27FC236}">
                <a16:creationId xmlns:a16="http://schemas.microsoft.com/office/drawing/2014/main" id="{4E2D84E3-0488-43B0-B1CE-9E8A81FF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666" y="765235"/>
            <a:ext cx="4655033" cy="57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369C3-10A0-4C99-8BD6-B563E78B5E8E}"/>
              </a:ext>
            </a:extLst>
          </p:cNvPr>
          <p:cNvSpPr txBox="1"/>
          <p:nvPr/>
        </p:nvSpPr>
        <p:spPr>
          <a:xfrm>
            <a:off x="8801100" y="16507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 &amp;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Troyanskaya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(2015)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1093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B1E91-EA42-4C97-A865-00DD623A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4" y="119226"/>
            <a:ext cx="12192000" cy="66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32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AF5109-7381-44CA-8140-1CE84629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4" y="116927"/>
            <a:ext cx="12192000" cy="65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11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1E8D9-8851-49E6-93BC-CC44C9C8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23" y="119707"/>
            <a:ext cx="12132091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7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TFBS &amp; PWMs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HOP-HMM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87624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44245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F7C9143-2529-44A9-8CB1-08D7076F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Calculation </a:t>
            </a:r>
          </a:p>
          <a:p>
            <a:r>
              <a:rPr lang="en-US" dirty="0"/>
              <a:t>HOP-HMM Adaptations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72753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578852-A275-4EF1-817A-F65C93C8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6" y="1573011"/>
            <a:ext cx="11266384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02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3297881" y="277837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E1205B-D300-4B5D-8547-2ED358186FE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43926" y="1573011"/>
            <a:ext cx="11266384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0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b="-3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3297881" y="277837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0" name="Picture 119">
            <a:extLst>
              <a:ext uri="{FF2B5EF4-FFF2-40B4-BE49-F238E27FC236}">
                <a16:creationId xmlns:a16="http://schemas.microsoft.com/office/drawing/2014/main" id="{22B94F3E-F3A7-43C5-866C-372253F7E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54" y="1587783"/>
            <a:ext cx="11717528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40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735A956-5E24-4A28-9EC5-F50C744308AC}"/>
              </a:ext>
            </a:extLst>
          </p:cNvPr>
          <p:cNvGrpSpPr/>
          <p:nvPr/>
        </p:nvGrpSpPr>
        <p:grpSpPr>
          <a:xfrm>
            <a:off x="6980386" y="2849258"/>
            <a:ext cx="4535982" cy="2826856"/>
            <a:chOff x="6297102" y="3594383"/>
            <a:chExt cx="4535982" cy="282685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992CBF-7180-4279-9A06-FD9343435D13}"/>
                </a:ext>
              </a:extLst>
            </p:cNvPr>
            <p:cNvSpPr/>
            <p:nvPr/>
          </p:nvSpPr>
          <p:spPr>
            <a:xfrm>
              <a:off x="6297102" y="3594383"/>
              <a:ext cx="4535982" cy="226568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B81CD89F-5ACA-45FF-8532-FE5BA8520F45}"/>
                    </a:ext>
                  </a:extLst>
                </p:cNvPr>
                <p:cNvSpPr txBox="1"/>
                <p:nvPr/>
              </p:nvSpPr>
              <p:spPr>
                <a:xfrm>
                  <a:off x="7376268" y="5898019"/>
                  <a:ext cx="23095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Parameters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2400" dirty="0">
                    <a:latin typeface="Arial Narrow" panose="020B0606020202030204" pitchFamily="34" charset="0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B81CD89F-5ACA-45FF-8532-FE5BA8520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268" y="5898019"/>
                  <a:ext cx="2309595" cy="523220"/>
                </a:xfrm>
                <a:prstGeom prst="rect">
                  <a:avLst/>
                </a:prstGeom>
                <a:blipFill>
                  <a:blip r:embed="rId39"/>
                  <a:stretch>
                    <a:fillRect l="-1055" t="-10465" b="-3255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3297881" y="277837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8FDE73B-19FC-4CEF-9A69-D17F4E679D76}"/>
              </a:ext>
            </a:extLst>
          </p:cNvPr>
          <p:cNvSpPr/>
          <p:nvPr/>
        </p:nvSpPr>
        <p:spPr>
          <a:xfrm>
            <a:off x="6920801" y="2489451"/>
            <a:ext cx="785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Given: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52AEA12-5BBA-437E-AB72-97CCC04412D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025032" y="2966178"/>
            <a:ext cx="4420469" cy="20699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F91D3E9-C5EC-4310-BEF7-4FEA742FE64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43926" y="1573011"/>
            <a:ext cx="11266384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A253-D551-4342-A876-3C039061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kmer</a:t>
            </a:r>
            <a:r>
              <a:rPr lang="en-US" dirty="0"/>
              <a:t>-SVM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87308D-E6B9-472E-A795-ECD51ED66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67" y="1890743"/>
            <a:ext cx="10707272" cy="460213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9CB8F-D3EF-4916-91FF-6F6545628085}"/>
              </a:ext>
            </a:extLst>
          </p:cNvPr>
          <p:cNvSpPr txBox="1"/>
          <p:nvPr/>
        </p:nvSpPr>
        <p:spPr>
          <a:xfrm>
            <a:off x="10163175" y="16507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Lee et al. 2011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F595DE-5035-4A2F-9691-9F665A92685E}"/>
              </a:ext>
            </a:extLst>
          </p:cNvPr>
          <p:cNvSpPr/>
          <p:nvPr/>
        </p:nvSpPr>
        <p:spPr>
          <a:xfrm>
            <a:off x="1209675" y="2057400"/>
            <a:ext cx="56197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6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84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69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049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90F3F74E-816C-4F71-B611-851DEE27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63" y="3471811"/>
            <a:ext cx="5736833" cy="2712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L" sz="36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Forward 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7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986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B4EA4BD-B2E4-47FF-A4D7-F56F7CDD8291}"/>
                  </a:ext>
                </a:extLst>
              </p:cNvPr>
              <p:cNvSpPr/>
              <p:nvPr/>
            </p:nvSpPr>
            <p:spPr>
              <a:xfrm>
                <a:off x="4949242" y="5504644"/>
                <a:ext cx="5537783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B4EA4BD-B2E4-47FF-A4D7-F56F7CDD8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242" y="5504644"/>
                <a:ext cx="5537783" cy="453839"/>
              </a:xfrm>
              <a:prstGeom prst="rect">
                <a:avLst/>
              </a:prstGeom>
              <a:blipFill>
                <a:blip r:embed="rId3"/>
                <a:stretch>
                  <a:fillRect t="-32432" b="-445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L" sz="36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Forward 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0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CB534679-875B-4E32-A977-9030A341C3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063" y="3471811"/>
            <a:ext cx="5736833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3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965F1-3EEE-473D-8DAB-AA7D8438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1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934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961BEDD-F249-4E35-8FA5-3F35476997E8}"/>
                  </a:ext>
                </a:extLst>
              </p:cNvPr>
              <p:cNvSpPr/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</a:rPr>
                                    <m:t>′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,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961BEDD-F249-4E35-8FA5-3F3547699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blipFill>
                <a:blip r:embed="rId3"/>
                <a:stretch>
                  <a:fillRect t="-21333" b="-29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49008CEF-B10C-4B01-BB07-55879F6BFA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26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837D7D-229E-4EF2-848A-C5DD74E6BF78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DC80DC0-ED8D-46B0-BEA2-E09B1217772A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DC80DC0-ED8D-46B0-BEA2-E09B12177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3D8F35-E2B2-460E-B27C-4E4315374DB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C0EF882-86C3-4838-8BA9-53859E687605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C0EF882-86C3-4838-8BA9-53859E687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74691F-5CED-44EB-866B-59CD867E39B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3379373-0D4E-4C13-A515-7D939BEB8B44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3379373-0D4E-4C13-A515-7D939BEB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B5B57E0-347D-4DC0-8C70-ACFF26BF7767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500997-9E6A-4846-BEA7-4E20622BCDAC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500997-9E6A-4846-BEA7-4E20622BC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A8A9EA-A9A6-428C-8679-7F8249239766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9A53D45-B9D3-440B-9A42-A0E700B2C125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9A53D45-B9D3-440B-9A42-A0E700B2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34AC87-1C43-4C67-962C-AFA45A146118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448732-62F1-4ACF-B019-5AD80A1E46E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448732-62F1-4ACF-B019-5AD80A1E4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1615BA-0428-49C0-918F-420E2A609D82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1615BA-0428-49C0-918F-420E2A609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CD1A44-32CE-48A6-A64F-A867F04AF927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A348454-149C-4A19-B24B-E7A3C56B66EF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A348454-149C-4A19-B24B-E7A3C56B6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9283C6B-72CC-4784-BEA2-9674B139E385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D97DCE9-11C5-4661-B983-E4A6485C7E95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D97DCE9-11C5-4661-B983-E4A6485C7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3C3F9C-4700-437F-9CB3-B0D754E57BB4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01B7E19-31BA-41D7-95F7-08391EDD65DE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01B7E19-31BA-41D7-95F7-08391EDD6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1FD16A-75AE-4C23-937C-C9A21FB70053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AD2EEA4-4A31-460D-B6AF-D3F0469EEAD0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AD2EEA4-4A31-460D-B6AF-D3F0469EE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2E9F47-54E3-4128-8FD3-7BDD1BB9D67F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8FCA9E-5EFB-45E7-A78F-437CE2D26FF3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8FCA9E-5EFB-45E7-A78F-437CE2D26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20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1D451EE-71D5-49A8-83EE-1BFDC43F9AB9}"/>
                  </a:ext>
                </a:extLst>
              </p:cNvPr>
              <p:cNvSpPr/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</a:rPr>
                                    <m:t>′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,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1D451EE-71D5-49A8-83EE-1BFDC43F9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blipFill>
                <a:blip r:embed="rId21"/>
                <a:stretch>
                  <a:fillRect t="-21333" b="-29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73A67538-758D-4B23-862D-0827BD2888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513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E0D8799-4415-4A8A-B623-EA3A67FA7BBB}"/>
              </a:ext>
            </a:extLst>
          </p:cNvPr>
          <p:cNvCxnSpPr/>
          <p:nvPr/>
        </p:nvCxnSpPr>
        <p:spPr>
          <a:xfrm>
            <a:off x="10473869" y="135104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E45DF06-64E4-491A-9D6C-13F309496532}"/>
              </a:ext>
            </a:extLst>
          </p:cNvPr>
          <p:cNvCxnSpPr/>
          <p:nvPr/>
        </p:nvCxnSpPr>
        <p:spPr>
          <a:xfrm>
            <a:off x="10912781" y="135104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1A039BE-FC91-466E-9C6A-9FFFD0C8680D}"/>
              </a:ext>
            </a:extLst>
          </p:cNvPr>
          <p:cNvCxnSpPr/>
          <p:nvPr/>
        </p:nvCxnSpPr>
        <p:spPr>
          <a:xfrm flipV="1">
            <a:off x="11355958" y="135102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FBA3EDE-AD40-40E8-8AE1-3ED333D09122}"/>
              </a:ext>
            </a:extLst>
          </p:cNvPr>
          <p:cNvCxnSpPr/>
          <p:nvPr/>
        </p:nvCxnSpPr>
        <p:spPr>
          <a:xfrm>
            <a:off x="9574977" y="135142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FAB011-172C-4E93-A88A-BD8E49564216}"/>
              </a:ext>
            </a:extLst>
          </p:cNvPr>
          <p:cNvCxnSpPr/>
          <p:nvPr/>
        </p:nvCxnSpPr>
        <p:spPr>
          <a:xfrm flipV="1">
            <a:off x="10018154" y="135140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(HOP-HMM)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CC8008-BDA5-430A-9C49-9AD9F4B16125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B2BB3E7-0CCD-4D73-AFE7-534C5DFB59A1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B2BB3E7-0CCD-4D73-AFE7-534C5DFB5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FE5C51-8926-4223-A9CC-C4476933B907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B5059B3-80B4-42F8-AEA8-EA11A7EC03CD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B5059B3-80B4-42F8-AEA8-EA11A7EC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30DFFB-4520-40D0-8AA7-21B985EDAE6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E3FA65-6BB6-4435-9F94-498D26486967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E3FA65-6BB6-4435-9F94-498D26486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FF3468-6668-44B5-82BA-E5D8ABA05015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A9577C-5D8C-49B3-A6FA-2D79262BC2A3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A9577C-5D8C-49B3-A6FA-2D79262BC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4E2BC8-1208-4A75-A549-5DCDECA0A2C1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ED6723-80C0-4970-80C8-58BD8B602D5B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ED6723-80C0-4970-80C8-58BD8B602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3A1402-071E-44B0-BC54-E2CF3A199AFA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F48A0CC-07C1-4A42-86F1-25F2A7A37BD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F48A0CC-07C1-4A42-86F1-25F2A7A37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12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492CE5-CF1C-4C2F-A5CE-B4DBE9924CEE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492CE5-CF1C-4C2F-A5CE-B4DBE9924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124E018-5657-437F-A0F7-303EC0D4D786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09D99ED-AD4E-4734-A9F7-A27C61A56388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09D99ED-AD4E-4734-A9F7-A27C61A56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182A52A-8F00-4372-BBD2-93EBBFBC13DC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C4E485-FE1D-4EDA-BF71-4EABEA35F536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C4E485-FE1D-4EDA-BF71-4EABEA35F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BFD14E-9AF6-43C3-9F72-E65C78939A12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2D9A36E-FCFC-464F-8CE3-5BB481D2BF32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2D9A36E-FCFC-464F-8CE3-5BB481D2B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6016513-9E80-4B1A-9015-BC1BDE0FD9A0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3AF638-490F-452A-913E-965AEDC6542E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3AF638-490F-452A-913E-965AEDC65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300303-C750-4E5E-92CC-DFCCB2423090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3F5A9-9EAC-4B87-A105-9C4FDD8A7A56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3F5A9-9EAC-4B87-A105-9C4FDD8A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E8A4854-0D20-4D51-826F-0E733E1B81FF}"/>
                  </a:ext>
                </a:extLst>
              </p:cNvPr>
              <p:cNvSpPr/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</a:rPr>
                                    <m:t>′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,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E8A4854-0D20-4D51-826F-0E733E1B8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blipFill>
                <a:blip r:embed="rId20"/>
                <a:stretch>
                  <a:fillRect t="-21333" b="-29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74">
            <a:extLst>
              <a:ext uri="{FF2B5EF4-FFF2-40B4-BE49-F238E27FC236}">
                <a16:creationId xmlns:a16="http://schemas.microsoft.com/office/drawing/2014/main" id="{A66BFBB2-B9B8-4E1A-B190-6DCFD784523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576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E62E4924-C514-4429-B89E-11C1873E084C}"/>
              </a:ext>
            </a:extLst>
          </p:cNvPr>
          <p:cNvGrpSpPr/>
          <p:nvPr/>
        </p:nvGrpSpPr>
        <p:grpSpPr>
          <a:xfrm>
            <a:off x="302962" y="609094"/>
            <a:ext cx="10033194" cy="5639811"/>
            <a:chOff x="-192338" y="533140"/>
            <a:chExt cx="10033194" cy="563981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57FECA6-876B-44F6-B867-407BB37ABC2A}"/>
                </a:ext>
              </a:extLst>
            </p:cNvPr>
            <p:cNvGrpSpPr/>
            <p:nvPr/>
          </p:nvGrpSpPr>
          <p:grpSpPr>
            <a:xfrm>
              <a:off x="-130194" y="3449917"/>
              <a:ext cx="9971050" cy="2723034"/>
              <a:chOff x="-22753" y="513506"/>
              <a:chExt cx="9971050" cy="2723034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A566228D-8AE8-4FD2-8E41-4372E6C534D7}"/>
                  </a:ext>
                </a:extLst>
              </p:cNvPr>
              <p:cNvGrpSpPr/>
              <p:nvPr/>
            </p:nvGrpSpPr>
            <p:grpSpPr>
              <a:xfrm>
                <a:off x="1240230" y="958933"/>
                <a:ext cx="8708067" cy="2277607"/>
                <a:chOff x="1240230" y="958933"/>
                <a:chExt cx="8708067" cy="2277607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15A4FFD2-2988-4FA0-BC73-B3E353827098}"/>
                    </a:ext>
                  </a:extLst>
                </p:cNvPr>
                <p:cNvSpPr/>
                <p:nvPr/>
              </p:nvSpPr>
              <p:spPr>
                <a:xfrm>
                  <a:off x="6783205" y="1416712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BCF1752B-2D2A-4705-95B5-FC8C7652DEC6}"/>
                    </a:ext>
                  </a:extLst>
                </p:cNvPr>
                <p:cNvSpPr/>
                <p:nvPr/>
              </p:nvSpPr>
              <p:spPr>
                <a:xfrm>
                  <a:off x="7240804" y="1416712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Rectangle 197">
                      <a:extLst>
                        <a:ext uri="{FF2B5EF4-FFF2-40B4-BE49-F238E27FC236}">
                          <a16:creationId xmlns:a16="http://schemas.microsoft.com/office/drawing/2014/main" id="{8856EABA-762F-490F-93BD-9D1330164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3205" y="1870551"/>
                      <a:ext cx="457599" cy="453839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4" name="Rectangle 9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83205" y="187055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l="-77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7BEA2C1B-E9FC-45DF-9FE4-F50E459479FA}"/>
                    </a:ext>
                  </a:extLst>
                </p:cNvPr>
                <p:cNvSpPr/>
                <p:nvPr/>
              </p:nvSpPr>
              <p:spPr>
                <a:xfrm>
                  <a:off x="7240804" y="1870551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85EB4E69-3352-4BE9-BF59-5D5D45D4A413}"/>
                    </a:ext>
                  </a:extLst>
                </p:cNvPr>
                <p:cNvSpPr/>
                <p:nvPr/>
              </p:nvSpPr>
              <p:spPr>
                <a:xfrm>
                  <a:off x="7698403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8CAF06FF-879B-4C8C-9C02-FE5B2CD80D09}"/>
                    </a:ext>
                  </a:extLst>
                </p:cNvPr>
                <p:cNvSpPr/>
                <p:nvPr/>
              </p:nvSpPr>
              <p:spPr>
                <a:xfrm>
                  <a:off x="8156002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6443CF3-BD9F-41E2-BB99-4FE4617F64E8}"/>
                    </a:ext>
                  </a:extLst>
                </p:cNvPr>
                <p:cNvSpPr/>
                <p:nvPr/>
              </p:nvSpPr>
              <p:spPr>
                <a:xfrm>
                  <a:off x="7698403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A09561FE-5C6D-4993-A2DF-F65422802E39}"/>
                    </a:ext>
                  </a:extLst>
                </p:cNvPr>
                <p:cNvSpPr/>
                <p:nvPr/>
              </p:nvSpPr>
              <p:spPr>
                <a:xfrm>
                  <a:off x="8156002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666DD74C-C81E-4944-A1B3-C4F7995E949E}"/>
                    </a:ext>
                  </a:extLst>
                </p:cNvPr>
                <p:cNvSpPr/>
                <p:nvPr/>
              </p:nvSpPr>
              <p:spPr>
                <a:xfrm>
                  <a:off x="6783205" y="2324390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579EC414-1251-4D3E-800A-B219623F6473}"/>
                    </a:ext>
                  </a:extLst>
                </p:cNvPr>
                <p:cNvSpPr/>
                <p:nvPr/>
              </p:nvSpPr>
              <p:spPr>
                <a:xfrm>
                  <a:off x="7240804" y="2324390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F2C6431A-E3A8-4566-951D-F2DA7029F59F}"/>
                    </a:ext>
                  </a:extLst>
                </p:cNvPr>
                <p:cNvSpPr/>
                <p:nvPr/>
              </p:nvSpPr>
              <p:spPr>
                <a:xfrm>
                  <a:off x="6783205" y="2778229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13AB3243-8EE0-43F4-A2B4-12ACB06F889C}"/>
                    </a:ext>
                  </a:extLst>
                </p:cNvPr>
                <p:cNvSpPr/>
                <p:nvPr/>
              </p:nvSpPr>
              <p:spPr>
                <a:xfrm>
                  <a:off x="7240804" y="2778229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94334B75-C125-439A-960C-C1023CA25715}"/>
                    </a:ext>
                  </a:extLst>
                </p:cNvPr>
                <p:cNvSpPr/>
                <p:nvPr/>
              </p:nvSpPr>
              <p:spPr>
                <a:xfrm>
                  <a:off x="7698403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312E98C3-F32A-497F-8B2E-6F91AE14D473}"/>
                    </a:ext>
                  </a:extLst>
                </p:cNvPr>
                <p:cNvSpPr/>
                <p:nvPr/>
              </p:nvSpPr>
              <p:spPr>
                <a:xfrm>
                  <a:off x="8156002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3D368-E8F2-49F5-A883-FAAC5E7F3CE3}"/>
                    </a:ext>
                  </a:extLst>
                </p:cNvPr>
                <p:cNvSpPr/>
                <p:nvPr/>
              </p:nvSpPr>
              <p:spPr>
                <a:xfrm>
                  <a:off x="7698403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1F3516E2-368D-464E-87D6-58ED442BC8E3}"/>
                    </a:ext>
                  </a:extLst>
                </p:cNvPr>
                <p:cNvSpPr/>
                <p:nvPr/>
              </p:nvSpPr>
              <p:spPr>
                <a:xfrm>
                  <a:off x="8156002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ECA81BF4-D74D-4BF2-9F9D-F1BB084BAA4F}"/>
                    </a:ext>
                  </a:extLst>
                </p:cNvPr>
                <p:cNvSpPr/>
                <p:nvPr/>
              </p:nvSpPr>
              <p:spPr>
                <a:xfrm>
                  <a:off x="8613601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B4ED58D3-F180-491E-8F64-C58A64522C6B}"/>
                    </a:ext>
                  </a:extLst>
                </p:cNvPr>
                <p:cNvSpPr/>
                <p:nvPr/>
              </p:nvSpPr>
              <p:spPr>
                <a:xfrm>
                  <a:off x="9071200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CB8AA56F-C63C-46D8-A443-00DBFF2CBB83}"/>
                    </a:ext>
                  </a:extLst>
                </p:cNvPr>
                <p:cNvSpPr/>
                <p:nvPr/>
              </p:nvSpPr>
              <p:spPr>
                <a:xfrm>
                  <a:off x="8613601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BBAE3ABB-342D-4AA4-95E5-326A255E0045}"/>
                    </a:ext>
                  </a:extLst>
                </p:cNvPr>
                <p:cNvSpPr/>
                <p:nvPr/>
              </p:nvSpPr>
              <p:spPr>
                <a:xfrm>
                  <a:off x="9071200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0F3EACAD-CA12-43FF-808A-717272E70E00}"/>
                    </a:ext>
                  </a:extLst>
                </p:cNvPr>
                <p:cNvSpPr/>
                <p:nvPr/>
              </p:nvSpPr>
              <p:spPr>
                <a:xfrm>
                  <a:off x="8613601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3102FD9E-254B-43DB-8CCE-1A8BEED7BB4D}"/>
                    </a:ext>
                  </a:extLst>
                </p:cNvPr>
                <p:cNvSpPr/>
                <p:nvPr/>
              </p:nvSpPr>
              <p:spPr>
                <a:xfrm>
                  <a:off x="9071200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29770D24-8024-4AA9-A87D-C6F67167BDE0}"/>
                    </a:ext>
                  </a:extLst>
                </p:cNvPr>
                <p:cNvSpPr/>
                <p:nvPr/>
              </p:nvSpPr>
              <p:spPr>
                <a:xfrm>
                  <a:off x="8613601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C668215-317F-491F-8F10-E81DD2CB2BBC}"/>
                    </a:ext>
                  </a:extLst>
                </p:cNvPr>
                <p:cNvSpPr/>
                <p:nvPr/>
              </p:nvSpPr>
              <p:spPr>
                <a:xfrm>
                  <a:off x="9071200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06BF2652-BF6E-49DC-897D-9B9637D4C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2049" y="958933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2049" y="958933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1" name="Straight Arrow Connector 220">
                  <a:extLst>
                    <a:ext uri="{FF2B5EF4-FFF2-40B4-BE49-F238E27FC236}">
                      <a16:creationId xmlns:a16="http://schemas.microsoft.com/office/drawing/2014/main" id="{FD413A4D-0512-47A7-917F-5ECD2C8EE556}"/>
                    </a:ext>
                  </a:extLst>
                </p:cNvPr>
                <p:cNvCxnSpPr/>
                <p:nvPr/>
              </p:nvCxnSpPr>
              <p:spPr>
                <a:xfrm flipH="1">
                  <a:off x="7163634" y="1560621"/>
                  <a:ext cx="161232" cy="35914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id="{627754A9-8A8D-47D0-B639-40FF1C5B4A2E}"/>
                    </a:ext>
                  </a:extLst>
                </p:cNvPr>
                <p:cNvCxnSpPr/>
                <p:nvPr/>
              </p:nvCxnSpPr>
              <p:spPr>
                <a:xfrm flipH="1">
                  <a:off x="7159791" y="2060894"/>
                  <a:ext cx="18133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8A088988-52E6-4688-B94E-8FC1121412E7}"/>
                    </a:ext>
                  </a:extLst>
                </p:cNvPr>
                <p:cNvCxnSpPr/>
                <p:nvPr/>
              </p:nvCxnSpPr>
              <p:spPr>
                <a:xfrm flipH="1" flipV="1">
                  <a:off x="7149631" y="2238232"/>
                  <a:ext cx="155001" cy="157727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73E82181-1564-421E-8D85-436029BDFA8A}"/>
                    </a:ext>
                  </a:extLst>
                </p:cNvPr>
                <p:cNvCxnSpPr/>
                <p:nvPr/>
              </p:nvCxnSpPr>
              <p:spPr>
                <a:xfrm flipH="1" flipV="1">
                  <a:off x="7149631" y="2350624"/>
                  <a:ext cx="167194" cy="51376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5" name="Rectangle 224">
                      <a:extLst>
                        <a:ext uri="{FF2B5EF4-FFF2-40B4-BE49-F238E27FC236}">
                          <a16:creationId xmlns:a16="http://schemas.microsoft.com/office/drawing/2014/main" id="{B5483108-84E2-4960-BB99-5A087972E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0768" y="958933"/>
                      <a:ext cx="592718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0768" y="958933"/>
                      <a:ext cx="592718" cy="45383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Rectangle 225">
                      <a:extLst>
                        <a:ext uri="{FF2B5EF4-FFF2-40B4-BE49-F238E27FC236}">
                          <a16:creationId xmlns:a16="http://schemas.microsoft.com/office/drawing/2014/main" id="{F94E4824-F239-471C-BBCF-88C9B986F8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0698" y="1865861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90698" y="186586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54D6EC83-7D2E-45DE-9EA5-20D930F8AE3A}"/>
                    </a:ext>
                  </a:extLst>
                </p:cNvPr>
                <p:cNvSpPr/>
                <p:nvPr/>
              </p:nvSpPr>
              <p:spPr>
                <a:xfrm>
                  <a:off x="6326248" y="1416712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BB64E4E-A6C2-43BD-87AB-230354CB5B6E}"/>
                    </a:ext>
                  </a:extLst>
                </p:cNvPr>
                <p:cNvSpPr/>
                <p:nvPr/>
              </p:nvSpPr>
              <p:spPr>
                <a:xfrm>
                  <a:off x="6326248" y="1870551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26CB88EC-88C0-44AA-A20F-E5F5CA720E1E}"/>
                    </a:ext>
                  </a:extLst>
                </p:cNvPr>
                <p:cNvSpPr/>
                <p:nvPr/>
              </p:nvSpPr>
              <p:spPr>
                <a:xfrm>
                  <a:off x="6326248" y="2324390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CB27144-7FF6-4E6D-8C3C-BE6BA3D653CC}"/>
                    </a:ext>
                  </a:extLst>
                </p:cNvPr>
                <p:cNvSpPr/>
                <p:nvPr/>
              </p:nvSpPr>
              <p:spPr>
                <a:xfrm>
                  <a:off x="6326248" y="2778229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735DBC5-5E4D-4741-A936-7406EBCC1F40}"/>
                    </a:ext>
                  </a:extLst>
                </p:cNvPr>
                <p:cNvSpPr/>
                <p:nvPr/>
              </p:nvSpPr>
              <p:spPr>
                <a:xfrm>
                  <a:off x="2612018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6FBFC522-6608-4D9A-AF82-6660F6E8121A}"/>
                    </a:ext>
                  </a:extLst>
                </p:cNvPr>
                <p:cNvSpPr/>
                <p:nvPr/>
              </p:nvSpPr>
              <p:spPr>
                <a:xfrm>
                  <a:off x="3069617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A52F872-A5C6-4431-956A-66ACDC007164}"/>
                    </a:ext>
                  </a:extLst>
                </p:cNvPr>
                <p:cNvSpPr/>
                <p:nvPr/>
              </p:nvSpPr>
              <p:spPr>
                <a:xfrm>
                  <a:off x="2612018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71FE543C-FB0E-43F4-839B-26018B75E101}"/>
                    </a:ext>
                  </a:extLst>
                </p:cNvPr>
                <p:cNvSpPr/>
                <p:nvPr/>
              </p:nvSpPr>
              <p:spPr>
                <a:xfrm>
                  <a:off x="3069617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16CE47D7-1DED-491B-8CE7-484E942515A3}"/>
                    </a:ext>
                  </a:extLst>
                </p:cNvPr>
                <p:cNvSpPr/>
                <p:nvPr/>
              </p:nvSpPr>
              <p:spPr>
                <a:xfrm>
                  <a:off x="3527216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3FD3C7CB-4BEB-4701-BD62-AB5DE1A8AA9B}"/>
                    </a:ext>
                  </a:extLst>
                </p:cNvPr>
                <p:cNvSpPr/>
                <p:nvPr/>
              </p:nvSpPr>
              <p:spPr>
                <a:xfrm>
                  <a:off x="3984815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21D6CBC7-4086-47FA-98FC-625A64D4FD64}"/>
                    </a:ext>
                  </a:extLst>
                </p:cNvPr>
                <p:cNvSpPr/>
                <p:nvPr/>
              </p:nvSpPr>
              <p:spPr>
                <a:xfrm>
                  <a:off x="3527216" y="1875023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8D364D96-42F5-4D68-8D28-183B7FFDFCCB}"/>
                    </a:ext>
                  </a:extLst>
                </p:cNvPr>
                <p:cNvSpPr/>
                <p:nvPr/>
              </p:nvSpPr>
              <p:spPr>
                <a:xfrm>
                  <a:off x="3984815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78397E5-77C1-4148-A07D-F49E0B3895FE}"/>
                    </a:ext>
                  </a:extLst>
                </p:cNvPr>
                <p:cNvSpPr/>
                <p:nvPr/>
              </p:nvSpPr>
              <p:spPr>
                <a:xfrm>
                  <a:off x="2612018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449420FD-724F-4608-B651-1343D2231FC2}"/>
                    </a:ext>
                  </a:extLst>
                </p:cNvPr>
                <p:cNvSpPr/>
                <p:nvPr/>
              </p:nvSpPr>
              <p:spPr>
                <a:xfrm>
                  <a:off x="3069617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587B928B-8167-4332-9DEB-26D37A5F1C11}"/>
                    </a:ext>
                  </a:extLst>
                </p:cNvPr>
                <p:cNvSpPr/>
                <p:nvPr/>
              </p:nvSpPr>
              <p:spPr>
                <a:xfrm>
                  <a:off x="2612018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ABF6F240-F5CD-4D9E-8749-A474E6A4EBA7}"/>
                    </a:ext>
                  </a:extLst>
                </p:cNvPr>
                <p:cNvSpPr/>
                <p:nvPr/>
              </p:nvSpPr>
              <p:spPr>
                <a:xfrm>
                  <a:off x="3069617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DD9AD19-7664-4B45-A1A2-4AE0DC96B4F4}"/>
                    </a:ext>
                  </a:extLst>
                </p:cNvPr>
                <p:cNvSpPr/>
                <p:nvPr/>
              </p:nvSpPr>
              <p:spPr>
                <a:xfrm>
                  <a:off x="3527216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C9F5253-F95B-4917-BD01-139D7FE61063}"/>
                    </a:ext>
                  </a:extLst>
                </p:cNvPr>
                <p:cNvSpPr/>
                <p:nvPr/>
              </p:nvSpPr>
              <p:spPr>
                <a:xfrm>
                  <a:off x="3984815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C9DE0CFD-82E5-4DD6-BF41-FAD4BCFDD7F2}"/>
                    </a:ext>
                  </a:extLst>
                </p:cNvPr>
                <p:cNvSpPr/>
                <p:nvPr/>
              </p:nvSpPr>
              <p:spPr>
                <a:xfrm>
                  <a:off x="3527216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DC9C0761-5F63-4D6F-992D-EA1AF2478772}"/>
                    </a:ext>
                  </a:extLst>
                </p:cNvPr>
                <p:cNvSpPr/>
                <p:nvPr/>
              </p:nvSpPr>
              <p:spPr>
                <a:xfrm>
                  <a:off x="3984815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273DAA4F-4E48-4C84-9ECD-E65950FD2803}"/>
                    </a:ext>
                  </a:extLst>
                </p:cNvPr>
                <p:cNvSpPr/>
                <p:nvPr/>
              </p:nvSpPr>
              <p:spPr>
                <a:xfrm>
                  <a:off x="4442414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747BEAB1-D95F-48AE-B641-36704FCFE26B}"/>
                    </a:ext>
                  </a:extLst>
                </p:cNvPr>
                <p:cNvSpPr/>
                <p:nvPr/>
              </p:nvSpPr>
              <p:spPr>
                <a:xfrm>
                  <a:off x="4900013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D38FF63D-751F-407A-BDBC-AF622CA406C1}"/>
                    </a:ext>
                  </a:extLst>
                </p:cNvPr>
                <p:cNvSpPr/>
                <p:nvPr/>
              </p:nvSpPr>
              <p:spPr>
                <a:xfrm>
                  <a:off x="4442414" y="1875023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02768733-0DDB-4D8C-BB15-325E4C14248D}"/>
                    </a:ext>
                  </a:extLst>
                </p:cNvPr>
                <p:cNvSpPr/>
                <p:nvPr/>
              </p:nvSpPr>
              <p:spPr>
                <a:xfrm>
                  <a:off x="4900013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5709C701-A101-4B1E-BAB0-D7F65B3E1DC5}"/>
                    </a:ext>
                  </a:extLst>
                </p:cNvPr>
                <p:cNvSpPr/>
                <p:nvPr/>
              </p:nvSpPr>
              <p:spPr>
                <a:xfrm>
                  <a:off x="4442414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8DF6E633-130D-4BD7-B4D5-6E04B93A7549}"/>
                    </a:ext>
                  </a:extLst>
                </p:cNvPr>
                <p:cNvSpPr/>
                <p:nvPr/>
              </p:nvSpPr>
              <p:spPr>
                <a:xfrm>
                  <a:off x="4900013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C31E7753-F190-4005-B2BB-FBCD55161EE8}"/>
                    </a:ext>
                  </a:extLst>
                </p:cNvPr>
                <p:cNvSpPr/>
                <p:nvPr/>
              </p:nvSpPr>
              <p:spPr>
                <a:xfrm>
                  <a:off x="4442414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AE3C7426-211A-4974-8975-9D0A33E724C6}"/>
                    </a:ext>
                  </a:extLst>
                </p:cNvPr>
                <p:cNvSpPr/>
                <p:nvPr/>
              </p:nvSpPr>
              <p:spPr>
                <a:xfrm>
                  <a:off x="4900013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C9E3DF63-E35C-4379-97D2-CA3AF296F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9611" y="958933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9" name="Rectangle 18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59611" y="958933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id="{9BBBCCC6-B12C-4839-8351-7E40C5E30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6544" y="1871449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0" name="Rectangle 18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26544" y="1871449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06055728-7A10-4E31-87CE-74F4BB822207}"/>
                    </a:ext>
                  </a:extLst>
                </p:cNvPr>
                <p:cNvSpPr/>
                <p:nvPr/>
              </p:nvSpPr>
              <p:spPr>
                <a:xfrm>
                  <a:off x="1697462" y="1421184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C63C45FD-B68C-4FD3-95BE-1B4E391E58B7}"/>
                    </a:ext>
                  </a:extLst>
                </p:cNvPr>
                <p:cNvSpPr/>
                <p:nvPr/>
              </p:nvSpPr>
              <p:spPr>
                <a:xfrm>
                  <a:off x="2155061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0DF62FCC-C0E2-463A-ACD2-10A9BF47DAB7}"/>
                    </a:ext>
                  </a:extLst>
                </p:cNvPr>
                <p:cNvSpPr/>
                <p:nvPr/>
              </p:nvSpPr>
              <p:spPr>
                <a:xfrm>
                  <a:off x="1697462" y="2328862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AF82D486-5CDF-49F6-A41C-0C11E384EFC9}"/>
                    </a:ext>
                  </a:extLst>
                </p:cNvPr>
                <p:cNvSpPr/>
                <p:nvPr/>
              </p:nvSpPr>
              <p:spPr>
                <a:xfrm>
                  <a:off x="2155061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046F3FBF-2146-4350-8C5C-BE33620D4663}"/>
                    </a:ext>
                  </a:extLst>
                </p:cNvPr>
                <p:cNvSpPr/>
                <p:nvPr/>
              </p:nvSpPr>
              <p:spPr>
                <a:xfrm>
                  <a:off x="1697462" y="2782701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DB02AA6C-5271-48D8-AF9C-23B04AC6832F}"/>
                    </a:ext>
                  </a:extLst>
                </p:cNvPr>
                <p:cNvSpPr/>
                <p:nvPr/>
              </p:nvSpPr>
              <p:spPr>
                <a:xfrm>
                  <a:off x="2155061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00162F8A-DC8B-4D80-B92A-AE19DD2B8C74}"/>
                    </a:ext>
                  </a:extLst>
                </p:cNvPr>
                <p:cNvSpPr/>
                <p:nvPr/>
              </p:nvSpPr>
              <p:spPr>
                <a:xfrm>
                  <a:off x="2153954" y="187502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6A79382-AF95-48ED-B441-8532AA2E8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98101" y="1875021"/>
                      <a:ext cx="457599" cy="453839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mc:Choice>
              <mc:Fallback xmlns="">
                <p:sp>
                  <p:nvSpPr>
                    <p:cNvPr id="198" name="Rectangle 19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8101" y="187502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77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5" name="Curved Connector 198">
                  <a:extLst>
                    <a:ext uri="{FF2B5EF4-FFF2-40B4-BE49-F238E27FC236}">
                      <a16:creationId xmlns:a16="http://schemas.microsoft.com/office/drawing/2014/main" id="{59D993EA-6106-4034-B039-543EB055C185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314296" y="584146"/>
                  <a:ext cx="2" cy="2744313"/>
                </a:xfrm>
                <a:prstGeom prst="curvedConnector3">
                  <a:avLst>
                    <a:gd name="adj1" fmla="val -11430000000"/>
                  </a:avLst>
                </a:prstGeom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E07C90E2-B188-4EB6-8EB2-81976F523C81}"/>
                    </a:ext>
                  </a:extLst>
                </p:cNvPr>
                <p:cNvSpPr/>
                <p:nvPr/>
              </p:nvSpPr>
              <p:spPr>
                <a:xfrm>
                  <a:off x="1240230" y="1421184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A13AA0BC-2F5E-450A-97B3-0531390D732D}"/>
                    </a:ext>
                  </a:extLst>
                </p:cNvPr>
                <p:cNvSpPr/>
                <p:nvPr/>
              </p:nvSpPr>
              <p:spPr>
                <a:xfrm>
                  <a:off x="1240230" y="1875023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CBAFEA51-368C-4C58-87F6-00E38A530B9D}"/>
                    </a:ext>
                  </a:extLst>
                </p:cNvPr>
                <p:cNvSpPr/>
                <p:nvPr/>
              </p:nvSpPr>
              <p:spPr>
                <a:xfrm>
                  <a:off x="1240230" y="2328862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CB2DCAB-19D1-4E10-BFA1-E3F6EDBD5E4B}"/>
                    </a:ext>
                  </a:extLst>
                </p:cNvPr>
                <p:cNvSpPr/>
                <p:nvPr/>
              </p:nvSpPr>
              <p:spPr>
                <a:xfrm>
                  <a:off x="1240230" y="2782701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70" name="Curved Connector 203">
                  <a:extLst>
                    <a:ext uri="{FF2B5EF4-FFF2-40B4-BE49-F238E27FC236}">
                      <a16:creationId xmlns:a16="http://schemas.microsoft.com/office/drawing/2014/main" id="{47420C07-E98A-44B7-8240-6CEB84EB42F3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2841616" y="1037744"/>
                  <a:ext cx="12700" cy="1830396"/>
                </a:xfrm>
                <a:prstGeom prst="curvedConnector3">
                  <a:avLst>
                    <a:gd name="adj1" fmla="val 1360000"/>
                  </a:avLst>
                </a:prstGeom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id="{C24118F5-09A2-4086-BDBA-BD69B750F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6768" y="958933"/>
                      <a:ext cx="1504406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5" name="Rectangle 20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6768" y="958933"/>
                      <a:ext cx="1504406" cy="45383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id="{4F5305D2-F6F7-48E8-8675-66F211F97F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6288" y="958933"/>
                      <a:ext cx="1504406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6" name="Rectangle 20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06288" y="958933"/>
                      <a:ext cx="1504406" cy="45383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3" name="Cross 272">
                  <a:extLst>
                    <a:ext uri="{FF2B5EF4-FFF2-40B4-BE49-F238E27FC236}">
                      <a16:creationId xmlns:a16="http://schemas.microsoft.com/office/drawing/2014/main" id="{BBB7F0A9-6BED-48E0-844A-8D0DAC4A214B}"/>
                    </a:ext>
                  </a:extLst>
                </p:cNvPr>
                <p:cNvSpPr/>
                <p:nvPr/>
              </p:nvSpPr>
              <p:spPr>
                <a:xfrm>
                  <a:off x="5700081" y="2148618"/>
                  <a:ext cx="370011" cy="357636"/>
                </a:xfrm>
                <a:prstGeom prst="plus">
                  <a:avLst>
                    <a:gd name="adj" fmla="val 44685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1B17A6E9-100C-40A4-865F-823A546D183A}"/>
                  </a:ext>
                </a:extLst>
              </p:cNvPr>
              <p:cNvSpPr/>
              <p:nvPr/>
            </p:nvSpPr>
            <p:spPr>
              <a:xfrm>
                <a:off x="-22753" y="513506"/>
                <a:ext cx="4321656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Backward Algorithm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1370C0C-E3F6-4090-80FB-68CBE5AD99A2}"/>
                </a:ext>
              </a:extLst>
            </p:cNvPr>
            <p:cNvGrpSpPr/>
            <p:nvPr/>
          </p:nvGrpSpPr>
          <p:grpSpPr>
            <a:xfrm>
              <a:off x="-192338" y="533140"/>
              <a:ext cx="10033194" cy="2720202"/>
              <a:chOff x="-84896" y="3312760"/>
              <a:chExt cx="10033194" cy="272020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4733EA0-8AA3-47DC-937A-9AF38D8A43E6}"/>
                  </a:ext>
                </a:extLst>
              </p:cNvPr>
              <p:cNvSpPr/>
              <p:nvPr/>
            </p:nvSpPr>
            <p:spPr>
              <a:xfrm>
                <a:off x="678320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31B4BA0-0915-467D-BDCC-012479821D20}"/>
                  </a:ext>
                </a:extLst>
              </p:cNvPr>
              <p:cNvSpPr/>
              <p:nvPr/>
            </p:nvSpPr>
            <p:spPr>
              <a:xfrm>
                <a:off x="724080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05E081-B9C5-45CC-9EAB-FE14FB154D5E}"/>
                  </a:ext>
                </a:extLst>
              </p:cNvPr>
              <p:cNvSpPr/>
              <p:nvPr/>
            </p:nvSpPr>
            <p:spPr>
              <a:xfrm>
                <a:off x="678320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60E4655-ADA5-4C36-869C-0694B00D8B9F}"/>
                  </a:ext>
                </a:extLst>
              </p:cNvPr>
              <p:cNvSpPr/>
              <p:nvPr/>
            </p:nvSpPr>
            <p:spPr>
              <a:xfrm>
                <a:off x="724080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FB313BD-41E2-4104-8828-5B8EEE53C7CB}"/>
                  </a:ext>
                </a:extLst>
              </p:cNvPr>
              <p:cNvSpPr/>
              <p:nvPr/>
            </p:nvSpPr>
            <p:spPr>
              <a:xfrm>
                <a:off x="7698403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7C5B019-FDDA-4E7C-8E10-941CF44981DB}"/>
                  </a:ext>
                </a:extLst>
              </p:cNvPr>
              <p:cNvSpPr/>
              <p:nvPr/>
            </p:nvSpPr>
            <p:spPr>
              <a:xfrm>
                <a:off x="8156002" y="4217606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1A6235E-F2E3-4FE6-A45F-E9E04DCF8DD7}"/>
                  </a:ext>
                </a:extLst>
              </p:cNvPr>
              <p:cNvSpPr/>
              <p:nvPr/>
            </p:nvSpPr>
            <p:spPr>
              <a:xfrm>
                <a:off x="7698403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F51DA86-E004-41FA-AD68-7B90A0A99AD5}"/>
                  </a:ext>
                </a:extLst>
              </p:cNvPr>
              <p:cNvSpPr/>
              <p:nvPr/>
            </p:nvSpPr>
            <p:spPr>
              <a:xfrm>
                <a:off x="8156002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6DB8B32-6720-4C7E-A0FF-782A1640F45D}"/>
                  </a:ext>
                </a:extLst>
              </p:cNvPr>
              <p:cNvSpPr/>
              <p:nvPr/>
            </p:nvSpPr>
            <p:spPr>
              <a:xfrm>
                <a:off x="678320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DF47F83-4444-4442-83AE-DDD710855347}"/>
                  </a:ext>
                </a:extLst>
              </p:cNvPr>
              <p:cNvSpPr/>
              <p:nvPr/>
            </p:nvSpPr>
            <p:spPr>
              <a:xfrm>
                <a:off x="724080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5D8E859-0404-43BF-A78F-1FB96FC8991A}"/>
                  </a:ext>
                </a:extLst>
              </p:cNvPr>
              <p:cNvSpPr/>
              <p:nvPr/>
            </p:nvSpPr>
            <p:spPr>
              <a:xfrm>
                <a:off x="678320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1438853-F879-424C-A1E6-884A6B411677}"/>
                  </a:ext>
                </a:extLst>
              </p:cNvPr>
              <p:cNvSpPr/>
              <p:nvPr/>
            </p:nvSpPr>
            <p:spPr>
              <a:xfrm>
                <a:off x="724080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2322CA5-17C1-49BC-A3E4-40F0091160ED}"/>
                  </a:ext>
                </a:extLst>
              </p:cNvPr>
              <p:cNvSpPr/>
              <p:nvPr/>
            </p:nvSpPr>
            <p:spPr>
              <a:xfrm>
                <a:off x="7698403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6969EAE-3395-4FE7-B71E-BD2E013E49CB}"/>
                  </a:ext>
                </a:extLst>
              </p:cNvPr>
              <p:cNvSpPr/>
              <p:nvPr/>
            </p:nvSpPr>
            <p:spPr>
              <a:xfrm>
                <a:off x="8156002" y="5125284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2430B8A-D8AE-4FFF-836B-C0721E67EDC4}"/>
                  </a:ext>
                </a:extLst>
              </p:cNvPr>
              <p:cNvSpPr/>
              <p:nvPr/>
            </p:nvSpPr>
            <p:spPr>
              <a:xfrm>
                <a:off x="7698403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1B5F146-26B6-461B-A488-8D199AB492F2}"/>
                  </a:ext>
                </a:extLst>
              </p:cNvPr>
              <p:cNvSpPr/>
              <p:nvPr/>
            </p:nvSpPr>
            <p:spPr>
              <a:xfrm>
                <a:off x="8156002" y="557912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A959922-FB7A-479E-9708-FB97E244FD9F}"/>
                  </a:ext>
                </a:extLst>
              </p:cNvPr>
              <p:cNvSpPr/>
              <p:nvPr/>
            </p:nvSpPr>
            <p:spPr>
              <a:xfrm>
                <a:off x="8613601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9B79252-8E1F-4AFE-82A3-DCDEF3B399AB}"/>
                  </a:ext>
                </a:extLst>
              </p:cNvPr>
              <p:cNvSpPr/>
              <p:nvPr/>
            </p:nvSpPr>
            <p:spPr>
              <a:xfrm>
                <a:off x="9071200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2BF094A5-51CE-425F-8C56-42CA706BE1E8}"/>
                      </a:ext>
                    </a:extLst>
                  </p:cNvPr>
                  <p:cNvSpPr/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Rectangl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A429107-8DF3-4C7D-950A-277F4BBA3007}"/>
                  </a:ext>
                </a:extLst>
              </p:cNvPr>
              <p:cNvSpPr/>
              <p:nvPr/>
            </p:nvSpPr>
            <p:spPr>
              <a:xfrm>
                <a:off x="9071200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2D73641-8DF8-45DE-A4BD-E3E07EA35EA9}"/>
                  </a:ext>
                </a:extLst>
              </p:cNvPr>
              <p:cNvSpPr/>
              <p:nvPr/>
            </p:nvSpPr>
            <p:spPr>
              <a:xfrm>
                <a:off x="8613601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908B843-11E5-4EB9-B177-D95682BAA564}"/>
                  </a:ext>
                </a:extLst>
              </p:cNvPr>
              <p:cNvSpPr/>
              <p:nvPr/>
            </p:nvSpPr>
            <p:spPr>
              <a:xfrm>
                <a:off x="9071200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8365009-DAA7-484F-B021-7874E8B3025A}"/>
                  </a:ext>
                </a:extLst>
              </p:cNvPr>
              <p:cNvSpPr/>
              <p:nvPr/>
            </p:nvSpPr>
            <p:spPr>
              <a:xfrm>
                <a:off x="8613601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5EE7005-077F-4E61-90BC-A6F81CE0D53E}"/>
                  </a:ext>
                </a:extLst>
              </p:cNvPr>
              <p:cNvSpPr/>
              <p:nvPr/>
            </p:nvSpPr>
            <p:spPr>
              <a:xfrm>
                <a:off x="9071200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25889419-07F1-4AB4-8968-D4472FCA6673}"/>
                      </a:ext>
                    </a:extLst>
                  </p:cNvPr>
                  <p:cNvSpPr/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Rectangle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8FBE054-C164-4F45-A72A-D86CD4C8080F}"/>
                  </a:ext>
                </a:extLst>
              </p:cNvPr>
              <p:cNvCxnSpPr/>
              <p:nvPr/>
            </p:nvCxnSpPr>
            <p:spPr>
              <a:xfrm>
                <a:off x="8447408" y="4503491"/>
                <a:ext cx="219206" cy="23952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0236FB22-9B9F-4BA1-AA2F-EFE27127D8F9}"/>
                  </a:ext>
                </a:extLst>
              </p:cNvPr>
              <p:cNvCxnSpPr/>
              <p:nvPr/>
            </p:nvCxnSpPr>
            <p:spPr>
              <a:xfrm>
                <a:off x="8407082" y="4898364"/>
                <a:ext cx="25953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82DF6139-6563-4C1D-9A53-4E66196A4ED2}"/>
                  </a:ext>
                </a:extLst>
              </p:cNvPr>
              <p:cNvCxnSpPr/>
              <p:nvPr/>
            </p:nvCxnSpPr>
            <p:spPr>
              <a:xfrm flipV="1">
                <a:off x="8427402" y="5015633"/>
                <a:ext cx="247911" cy="25005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F07DCDE-3E81-4C3F-871C-E306BEC06C05}"/>
                  </a:ext>
                </a:extLst>
              </p:cNvPr>
              <p:cNvCxnSpPr/>
              <p:nvPr/>
            </p:nvCxnSpPr>
            <p:spPr>
              <a:xfrm flipV="1">
                <a:off x="8447722" y="5173406"/>
                <a:ext cx="227591" cy="5516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6927866D-ED2C-48CA-BB00-57AF0CC6ABAF}"/>
                      </a:ext>
                    </a:extLst>
                  </p:cNvPr>
                  <p:cNvSpPr/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8387BA66-AD8A-4A7C-B7BC-BB42CFE62A14}"/>
                      </a:ext>
                    </a:extLst>
                  </p:cNvPr>
                  <p:cNvSpPr/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4710B27-54E8-4AC7-823F-9D2EF41FA950}"/>
                  </a:ext>
                </a:extLst>
              </p:cNvPr>
              <p:cNvSpPr/>
              <p:nvPr/>
            </p:nvSpPr>
            <p:spPr>
              <a:xfrm>
                <a:off x="6326248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54E50F04-5490-4CB2-B8B7-5BE91E95AFA3}"/>
                  </a:ext>
                </a:extLst>
              </p:cNvPr>
              <p:cNvSpPr/>
              <p:nvPr/>
            </p:nvSpPr>
            <p:spPr>
              <a:xfrm>
                <a:off x="6326248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798DED4-95B2-486F-AB20-24AF90D4B784}"/>
                  </a:ext>
                </a:extLst>
              </p:cNvPr>
              <p:cNvSpPr/>
              <p:nvPr/>
            </p:nvSpPr>
            <p:spPr>
              <a:xfrm>
                <a:off x="6326248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7015365-A392-49A7-9D38-C175B4843F71}"/>
                  </a:ext>
                </a:extLst>
              </p:cNvPr>
              <p:cNvSpPr/>
              <p:nvPr/>
            </p:nvSpPr>
            <p:spPr>
              <a:xfrm>
                <a:off x="6326248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B904B7A-07F1-49F7-A835-C66D5B60F9AA}"/>
                  </a:ext>
                </a:extLst>
              </p:cNvPr>
              <p:cNvSpPr/>
              <p:nvPr/>
            </p:nvSpPr>
            <p:spPr>
              <a:xfrm>
                <a:off x="2618127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CA09941-B411-4859-AD75-4C1FB2556182}"/>
                  </a:ext>
                </a:extLst>
              </p:cNvPr>
              <p:cNvSpPr/>
              <p:nvPr/>
            </p:nvSpPr>
            <p:spPr>
              <a:xfrm>
                <a:off x="3075726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16B0916-6628-493E-84CD-FCE9A83297F5}"/>
                  </a:ext>
                </a:extLst>
              </p:cNvPr>
              <p:cNvSpPr/>
              <p:nvPr/>
            </p:nvSpPr>
            <p:spPr>
              <a:xfrm>
                <a:off x="2618127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43C0332-1F1A-4422-917F-4B9E71EF6815}"/>
                  </a:ext>
                </a:extLst>
              </p:cNvPr>
              <p:cNvSpPr/>
              <p:nvPr/>
            </p:nvSpPr>
            <p:spPr>
              <a:xfrm>
                <a:off x="3075726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32962A2-CC16-4E4F-8DCB-F47A8450D6BD}"/>
                  </a:ext>
                </a:extLst>
              </p:cNvPr>
              <p:cNvSpPr/>
              <p:nvPr/>
            </p:nvSpPr>
            <p:spPr>
              <a:xfrm>
                <a:off x="353332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F233512A-E1DF-4344-90B8-02ACFE23FE54}"/>
                  </a:ext>
                </a:extLst>
              </p:cNvPr>
              <p:cNvSpPr/>
              <p:nvPr/>
            </p:nvSpPr>
            <p:spPr>
              <a:xfrm>
                <a:off x="399092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15DA39A-F350-4CFD-BB4E-CBAC46FF1FC2}"/>
                  </a:ext>
                </a:extLst>
              </p:cNvPr>
              <p:cNvSpPr/>
              <p:nvPr/>
            </p:nvSpPr>
            <p:spPr>
              <a:xfrm>
                <a:off x="353332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7022A4F-FC92-4D2F-945C-6F1DE01D0B04}"/>
                  </a:ext>
                </a:extLst>
              </p:cNvPr>
              <p:cNvSpPr/>
              <p:nvPr/>
            </p:nvSpPr>
            <p:spPr>
              <a:xfrm>
                <a:off x="399092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C5D2880-6E59-4C75-9B4A-D81F769B6E06}"/>
                  </a:ext>
                </a:extLst>
              </p:cNvPr>
              <p:cNvSpPr/>
              <p:nvPr/>
            </p:nvSpPr>
            <p:spPr>
              <a:xfrm>
                <a:off x="2618127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2FA29A4-EE18-45A0-9B40-9A04F74AE909}"/>
                  </a:ext>
                </a:extLst>
              </p:cNvPr>
              <p:cNvSpPr/>
              <p:nvPr/>
            </p:nvSpPr>
            <p:spPr>
              <a:xfrm>
                <a:off x="3075726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7D1F8A3-1315-434C-A8A6-45CB979EE48E}"/>
                  </a:ext>
                </a:extLst>
              </p:cNvPr>
              <p:cNvSpPr/>
              <p:nvPr/>
            </p:nvSpPr>
            <p:spPr>
              <a:xfrm>
                <a:off x="2618127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5B68EC35-3AA1-4384-834F-329201B532E3}"/>
                  </a:ext>
                </a:extLst>
              </p:cNvPr>
              <p:cNvSpPr/>
              <p:nvPr/>
            </p:nvSpPr>
            <p:spPr>
              <a:xfrm>
                <a:off x="3075726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1B0CFC1-3112-4B53-AA7A-92CC19D3B7CC}"/>
                  </a:ext>
                </a:extLst>
              </p:cNvPr>
              <p:cNvSpPr/>
              <p:nvPr/>
            </p:nvSpPr>
            <p:spPr>
              <a:xfrm>
                <a:off x="353332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403149-B374-46E9-85F7-9CCB1F59CE29}"/>
                  </a:ext>
                </a:extLst>
              </p:cNvPr>
              <p:cNvSpPr/>
              <p:nvPr/>
            </p:nvSpPr>
            <p:spPr>
              <a:xfrm>
                <a:off x="399092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8F2DDEB-7081-4EA6-8E40-9F07F72BC815}"/>
                  </a:ext>
                </a:extLst>
              </p:cNvPr>
              <p:cNvSpPr/>
              <p:nvPr/>
            </p:nvSpPr>
            <p:spPr>
              <a:xfrm>
                <a:off x="353332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F1868781-9C26-461A-B50D-1C84A1CE1B77}"/>
                  </a:ext>
                </a:extLst>
              </p:cNvPr>
              <p:cNvSpPr/>
              <p:nvPr/>
            </p:nvSpPr>
            <p:spPr>
              <a:xfrm>
                <a:off x="399092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D7404E-CE30-47CE-B577-7236972197D8}"/>
                  </a:ext>
                </a:extLst>
              </p:cNvPr>
              <p:cNvSpPr/>
              <p:nvPr/>
            </p:nvSpPr>
            <p:spPr>
              <a:xfrm>
                <a:off x="4448523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D568B94-6469-4081-96C4-D15AFFE2C88C}"/>
                  </a:ext>
                </a:extLst>
              </p:cNvPr>
              <p:cNvSpPr/>
              <p:nvPr/>
            </p:nvSpPr>
            <p:spPr>
              <a:xfrm>
                <a:off x="4906122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5407708-0EB6-4843-B1D6-A74913C8E401}"/>
                      </a:ext>
                    </a:extLst>
                  </p:cNvPr>
                  <p:cNvSpPr/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7" name="Rectangle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C10CDCD-74E8-4EEF-997C-35C2CAB67707}"/>
                  </a:ext>
                </a:extLst>
              </p:cNvPr>
              <p:cNvSpPr/>
              <p:nvPr/>
            </p:nvSpPr>
            <p:spPr>
              <a:xfrm>
                <a:off x="4906122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2167D93-A265-4D06-9569-5B21BD065D24}"/>
                  </a:ext>
                </a:extLst>
              </p:cNvPr>
              <p:cNvSpPr/>
              <p:nvPr/>
            </p:nvSpPr>
            <p:spPr>
              <a:xfrm>
                <a:off x="4448523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EB4CF3-B799-47BE-84D1-14C957242475}"/>
                  </a:ext>
                </a:extLst>
              </p:cNvPr>
              <p:cNvSpPr/>
              <p:nvPr/>
            </p:nvSpPr>
            <p:spPr>
              <a:xfrm>
                <a:off x="4906122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35C02D8B-9480-4A96-B5B4-720D18C24FBB}"/>
                  </a:ext>
                </a:extLst>
              </p:cNvPr>
              <p:cNvSpPr/>
              <p:nvPr/>
            </p:nvSpPr>
            <p:spPr>
              <a:xfrm>
                <a:off x="4448523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062CB6D4-FB08-4322-8F90-C968078534F1}"/>
                  </a:ext>
                </a:extLst>
              </p:cNvPr>
              <p:cNvSpPr/>
              <p:nvPr/>
            </p:nvSpPr>
            <p:spPr>
              <a:xfrm>
                <a:off x="4906122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12B4CC89-DC59-4864-B974-30F43EC1EF3C}"/>
                      </a:ext>
                    </a:extLst>
                  </p:cNvPr>
                  <p:cNvSpPr/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3" name="Rectangle 1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03C49BD5-D6C9-46EE-B922-96D1B33C41BF}"/>
                      </a:ext>
                    </a:extLst>
                  </p:cNvPr>
                  <p:cNvSpPr/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e-IL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8" name="Rectangle 1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7683FF58-121E-4779-AE67-2F8F61FF69B9}"/>
                      </a:ext>
                    </a:extLst>
                  </p:cNvPr>
                  <p:cNvSpPr/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4FFEC513-0646-410C-9E60-88B73AD062C0}"/>
                  </a:ext>
                </a:extLst>
              </p:cNvPr>
              <p:cNvSpPr/>
              <p:nvPr/>
            </p:nvSpPr>
            <p:spPr>
              <a:xfrm>
                <a:off x="1703571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2DD188E7-A83A-4981-8B21-A42AB2692AEA}"/>
                  </a:ext>
                </a:extLst>
              </p:cNvPr>
              <p:cNvSpPr/>
              <p:nvPr/>
            </p:nvSpPr>
            <p:spPr>
              <a:xfrm>
                <a:off x="2161170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0DD6ECEE-ABC6-42E9-9496-CEE515D3B227}"/>
                  </a:ext>
                </a:extLst>
              </p:cNvPr>
              <p:cNvSpPr/>
              <p:nvPr/>
            </p:nvSpPr>
            <p:spPr>
              <a:xfrm>
                <a:off x="1703571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80B0AAC1-06A9-42F3-B2BC-95412704367C}"/>
                  </a:ext>
                </a:extLst>
              </p:cNvPr>
              <p:cNvSpPr/>
              <p:nvPr/>
            </p:nvSpPr>
            <p:spPr>
              <a:xfrm>
                <a:off x="2161170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945EF51-324F-4BB6-8BEC-C11A842D3ECE}"/>
                  </a:ext>
                </a:extLst>
              </p:cNvPr>
              <p:cNvSpPr/>
              <p:nvPr/>
            </p:nvSpPr>
            <p:spPr>
              <a:xfrm>
                <a:off x="1703571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66F734A6-9B7D-487F-B6E7-EE33C79DCB1D}"/>
                  </a:ext>
                </a:extLst>
              </p:cNvPr>
              <p:cNvSpPr/>
              <p:nvPr/>
            </p:nvSpPr>
            <p:spPr>
              <a:xfrm>
                <a:off x="2161170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3" name="Curved Connector 178">
                <a:extLst>
                  <a:ext uri="{FF2B5EF4-FFF2-40B4-BE49-F238E27FC236}">
                    <a16:creationId xmlns:a16="http://schemas.microsoft.com/office/drawing/2014/main" id="{91EA33C2-1A2B-47D9-AEDB-C15229DFE537}"/>
                  </a:ext>
                </a:extLst>
              </p:cNvPr>
              <p:cNvCxnSpPr/>
              <p:nvPr/>
            </p:nvCxnSpPr>
            <p:spPr>
              <a:xfrm rot="5400000" flipH="1" flipV="1">
                <a:off x="3762125" y="3834166"/>
                <a:ext cx="12700" cy="1830396"/>
              </a:xfrm>
              <a:prstGeom prst="curvedConnector3">
                <a:avLst>
                  <a:gd name="adj1" fmla="val 136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437A99D-C6E0-4A40-840C-CD6D8CD3B7E3}"/>
                  </a:ext>
                </a:extLst>
              </p:cNvPr>
              <p:cNvSpPr/>
              <p:nvPr/>
            </p:nvSpPr>
            <p:spPr>
              <a:xfrm>
                <a:off x="2160063" y="4671443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532C57E6-E8F4-45D6-8FE7-98E3B01D10FC}"/>
                  </a:ext>
                </a:extLst>
              </p:cNvPr>
              <p:cNvSpPr/>
              <p:nvPr/>
            </p:nvSpPr>
            <p:spPr>
              <a:xfrm>
                <a:off x="1704210" y="467144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B1CD38E-9F8D-4E9E-91BE-A675E5BB5CF9}"/>
                      </a:ext>
                    </a:extLst>
                  </p:cNvPr>
                  <p:cNvSpPr/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Rectangle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7" name="Curved Connector 80">
                <a:extLst>
                  <a:ext uri="{FF2B5EF4-FFF2-40B4-BE49-F238E27FC236}">
                    <a16:creationId xmlns:a16="http://schemas.microsoft.com/office/drawing/2014/main" id="{39C37ACD-0E27-47D0-9A59-EB2D7F8C1648}"/>
                  </a:ext>
                </a:extLst>
              </p:cNvPr>
              <p:cNvCxnSpPr/>
              <p:nvPr/>
            </p:nvCxnSpPr>
            <p:spPr>
              <a:xfrm rot="16200000" flipH="1">
                <a:off x="3320405" y="3380568"/>
                <a:ext cx="2" cy="2744313"/>
              </a:xfrm>
              <a:prstGeom prst="curvedConnector3">
                <a:avLst>
                  <a:gd name="adj1" fmla="val -114300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CCDB0ED-FEB0-4C17-81CC-0F0EA736D153}"/>
                  </a:ext>
                </a:extLst>
              </p:cNvPr>
              <p:cNvSpPr/>
              <p:nvPr/>
            </p:nvSpPr>
            <p:spPr>
              <a:xfrm>
                <a:off x="1246339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4A67D5A9-5DBF-4202-91D1-912CA003D06A}"/>
                  </a:ext>
                </a:extLst>
              </p:cNvPr>
              <p:cNvSpPr/>
              <p:nvPr/>
            </p:nvSpPr>
            <p:spPr>
              <a:xfrm>
                <a:off x="1246339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BBEEF10C-D469-481B-B1C0-FB301E07A526}"/>
                  </a:ext>
                </a:extLst>
              </p:cNvPr>
              <p:cNvSpPr/>
              <p:nvPr/>
            </p:nvSpPr>
            <p:spPr>
              <a:xfrm>
                <a:off x="1246339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161E729-8C12-4637-86D5-D04AD5A4851D}"/>
                  </a:ext>
                </a:extLst>
              </p:cNvPr>
              <p:cNvSpPr/>
              <p:nvPr/>
            </p:nvSpPr>
            <p:spPr>
              <a:xfrm>
                <a:off x="1246339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Cross 191">
                <a:extLst>
                  <a:ext uri="{FF2B5EF4-FFF2-40B4-BE49-F238E27FC236}">
                    <a16:creationId xmlns:a16="http://schemas.microsoft.com/office/drawing/2014/main" id="{EFD88822-18BA-46A1-A2E9-8A6F2AC6D547}"/>
                  </a:ext>
                </a:extLst>
              </p:cNvPr>
              <p:cNvSpPr/>
              <p:nvPr/>
            </p:nvSpPr>
            <p:spPr>
              <a:xfrm>
                <a:off x="5703797" y="4946465"/>
                <a:ext cx="370011" cy="357636"/>
              </a:xfrm>
              <a:prstGeom prst="plus">
                <a:avLst>
                  <a:gd name="adj" fmla="val 44685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7F65355-3F70-4800-B0CF-1B7157F5F173}"/>
                  </a:ext>
                </a:extLst>
              </p:cNvPr>
              <p:cNvSpPr/>
              <p:nvPr/>
            </p:nvSpPr>
            <p:spPr>
              <a:xfrm>
                <a:off x="-84896" y="3312760"/>
                <a:ext cx="4321656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Forward 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279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Gene </a:t>
            </a:r>
            <a:r>
              <a:rPr lang="en-IL" b="1" dirty="0"/>
              <a:t>R</a:t>
            </a:r>
            <a:r>
              <a:rPr lang="en-US" b="1" dirty="0" err="1"/>
              <a:t>egulation</a:t>
            </a:r>
            <a:endParaRPr lang="en-US" b="1" dirty="0"/>
          </a:p>
          <a:p>
            <a:r>
              <a:rPr lang="en-US" dirty="0"/>
              <a:t>TFBS &amp; PWMs</a:t>
            </a:r>
          </a:p>
          <a:p>
            <a:r>
              <a:rPr lang="en-US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IL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9173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(Baum-Welch)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EFB96ED-67F7-4715-85CB-00BDBB93C24D}"/>
              </a:ext>
            </a:extLst>
          </p:cNvPr>
          <p:cNvGrpSpPr/>
          <p:nvPr/>
        </p:nvGrpSpPr>
        <p:grpSpPr>
          <a:xfrm>
            <a:off x="7363366" y="3351578"/>
            <a:ext cx="4535982" cy="2826856"/>
            <a:chOff x="6980386" y="2849258"/>
            <a:chExt cx="4535982" cy="2826856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735A956-5E24-4A28-9EC5-F50C744308AC}"/>
                </a:ext>
              </a:extLst>
            </p:cNvPr>
            <p:cNvGrpSpPr/>
            <p:nvPr/>
          </p:nvGrpSpPr>
          <p:grpSpPr>
            <a:xfrm>
              <a:off x="6980386" y="2849258"/>
              <a:ext cx="4535982" cy="2826856"/>
              <a:chOff x="6297102" y="3594383"/>
              <a:chExt cx="4535982" cy="282685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3992CBF-7180-4279-9A06-FD9343435D13}"/>
                  </a:ext>
                </a:extLst>
              </p:cNvPr>
              <p:cNvSpPr/>
              <p:nvPr/>
            </p:nvSpPr>
            <p:spPr>
              <a:xfrm>
                <a:off x="6297102" y="3594383"/>
                <a:ext cx="4535982" cy="226568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Parameters </a:t>
                    </a:r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2400" dirty="0">
                      <a:latin typeface="Arial Narrow" panose="020B06060202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055"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52AEA12-5BBA-437E-AB72-97CCC04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025032" y="2966178"/>
              <a:ext cx="4420469" cy="206993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580688E-0623-4763-962B-2E567DBA41B7}"/>
              </a:ext>
            </a:extLst>
          </p:cNvPr>
          <p:cNvSpPr/>
          <p:nvPr/>
        </p:nvSpPr>
        <p:spPr>
          <a:xfrm>
            <a:off x="433214" y="2768295"/>
            <a:ext cx="1090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E-step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285A3D-A6E0-4CFE-8C09-C8C2F873C84B}"/>
              </a:ext>
            </a:extLst>
          </p:cNvPr>
          <p:cNvSpPr/>
          <p:nvPr/>
        </p:nvSpPr>
        <p:spPr>
          <a:xfrm>
            <a:off x="7102954" y="2768295"/>
            <a:ext cx="1223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M-step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5468980" y="5891203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4379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(Baum-Welch)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EFB96ED-67F7-4715-85CB-00BDBB93C24D}"/>
              </a:ext>
            </a:extLst>
          </p:cNvPr>
          <p:cNvGrpSpPr/>
          <p:nvPr/>
        </p:nvGrpSpPr>
        <p:grpSpPr>
          <a:xfrm>
            <a:off x="7363366" y="3351578"/>
            <a:ext cx="4535982" cy="2826856"/>
            <a:chOff x="6980386" y="2849258"/>
            <a:chExt cx="4535982" cy="2826856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735A956-5E24-4A28-9EC5-F50C744308AC}"/>
                </a:ext>
              </a:extLst>
            </p:cNvPr>
            <p:cNvGrpSpPr/>
            <p:nvPr/>
          </p:nvGrpSpPr>
          <p:grpSpPr>
            <a:xfrm>
              <a:off x="6980386" y="2849258"/>
              <a:ext cx="4535982" cy="2826856"/>
              <a:chOff x="6297102" y="3594383"/>
              <a:chExt cx="4535982" cy="282685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3992CBF-7180-4279-9A06-FD9343435D13}"/>
                  </a:ext>
                </a:extLst>
              </p:cNvPr>
              <p:cNvSpPr/>
              <p:nvPr/>
            </p:nvSpPr>
            <p:spPr>
              <a:xfrm>
                <a:off x="6297102" y="3594383"/>
                <a:ext cx="4535982" cy="226568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Parameters </a:t>
                    </a:r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2400" dirty="0">
                      <a:latin typeface="Arial Narrow" panose="020B06060202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055"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52AEA12-5BBA-437E-AB72-97CCC04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025032" y="2966178"/>
              <a:ext cx="4420469" cy="206993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580688E-0623-4763-962B-2E567DBA41B7}"/>
              </a:ext>
            </a:extLst>
          </p:cNvPr>
          <p:cNvSpPr/>
          <p:nvPr/>
        </p:nvSpPr>
        <p:spPr>
          <a:xfrm>
            <a:off x="433214" y="2768295"/>
            <a:ext cx="1090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E-step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285A3D-A6E0-4CFE-8C09-C8C2F873C84B}"/>
              </a:ext>
            </a:extLst>
          </p:cNvPr>
          <p:cNvSpPr/>
          <p:nvPr/>
        </p:nvSpPr>
        <p:spPr>
          <a:xfrm>
            <a:off x="7102954" y="2768295"/>
            <a:ext cx="1223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M-step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5AA0519B-C64B-46A4-A858-7DFFEF3273E1}"/>
              </a:ext>
            </a:extLst>
          </p:cNvPr>
          <p:cNvSpPr/>
          <p:nvPr/>
        </p:nvSpPr>
        <p:spPr>
          <a:xfrm>
            <a:off x="5363265" y="2747096"/>
            <a:ext cx="1509092" cy="454376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5468980" y="5891203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5611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TFBS &amp; PWMs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HOP-HMM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Baum-Welch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L" b="1" dirty="0"/>
              <a:t>Evaluation</a:t>
            </a:r>
            <a:endParaRPr lang="en-US" b="1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76648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2D29E1-7337-411C-B24D-2FA18AED20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54" y="0"/>
            <a:ext cx="7276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6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2389-3AED-49F4-BFCF-9B0BAD5C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Regularization</a:t>
            </a:r>
            <a:endParaRPr lang="en-IL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BEE0417-4322-45AA-AB49-ADF79FB92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567"/>
            <a:ext cx="12192000" cy="47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55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206A1E-B633-4F4A-8C3C-77D75969C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8" y="268373"/>
            <a:ext cx="12192000" cy="64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99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77">
            <a:extLst>
              <a:ext uri="{FF2B5EF4-FFF2-40B4-BE49-F238E27FC236}">
                <a16:creationId xmlns:a16="http://schemas.microsoft.com/office/drawing/2014/main" id="{E9318123-0069-4547-9CBF-BF5CCD21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36" y="0"/>
            <a:ext cx="90833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99A7C1-4394-4177-8263-FD3F921427E9}"/>
              </a:ext>
            </a:extLst>
          </p:cNvPr>
          <p:cNvSpPr txBox="1"/>
          <p:nvPr/>
        </p:nvSpPr>
        <p:spPr>
          <a:xfrm>
            <a:off x="104775" y="60827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Avg precision: 0.97 </a:t>
            </a:r>
          </a:p>
          <a:p>
            <a:r>
              <a:rPr lang="en-US" dirty="0"/>
              <a:t>Avg recall: 0.98</a:t>
            </a:r>
          </a:p>
        </p:txBody>
      </p:sp>
    </p:spTree>
    <p:extLst>
      <p:ext uri="{BB962C8B-B14F-4D97-AF65-F5344CB8AC3E}">
        <p14:creationId xmlns:p14="http://schemas.microsoft.com/office/powerpoint/2010/main" val="30903276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TFBS &amp; PWMs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HOP-HMM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Baum-Welch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IL" dirty="0"/>
              <a:t>Evaluation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H</a:t>
            </a:r>
            <a:r>
              <a:rPr lang="en-IL" b="1" dirty="0"/>
              <a:t>u</a:t>
            </a:r>
            <a:r>
              <a:rPr lang="en-US" b="1" dirty="0"/>
              <a:t>m</a:t>
            </a:r>
            <a:r>
              <a:rPr lang="en-IL" b="1" dirty="0"/>
              <a:t>a</a:t>
            </a:r>
            <a:r>
              <a:rPr lang="en-US" b="1" dirty="0"/>
              <a:t>n</a:t>
            </a:r>
            <a:r>
              <a:rPr lang="en-IL" b="1" dirty="0"/>
              <a:t> </a:t>
            </a:r>
            <a:r>
              <a:rPr lang="en-US" b="1" dirty="0"/>
              <a:t>D</a:t>
            </a:r>
            <a:r>
              <a:rPr lang="en-IL" b="1" dirty="0"/>
              <a:t>N</a:t>
            </a:r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5586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Picture 597">
            <a:extLst>
              <a:ext uri="{FF2B5EF4-FFF2-40B4-BE49-F238E27FC236}">
                <a16:creationId xmlns:a16="http://schemas.microsoft.com/office/drawing/2014/main" id="{3B116998-A866-4BB8-A79C-53776796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9" y="0"/>
            <a:ext cx="10527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681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23E9F-D269-40FB-9A60-FCD6476F2F25}"/>
              </a:ext>
            </a:extLst>
          </p:cNvPr>
          <p:cNvGrpSpPr/>
          <p:nvPr/>
        </p:nvGrpSpPr>
        <p:grpSpPr>
          <a:xfrm>
            <a:off x="67801" y="336444"/>
            <a:ext cx="12615462" cy="6115661"/>
            <a:chOff x="438191" y="210670"/>
            <a:chExt cx="12615462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91" y="373587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938090" y="3571689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7127737" y="725030"/>
              <a:ext cx="3683667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2150099" y="825225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486325" y="863031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976596" y="1291179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405042" y="3621281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2265563" y="3859957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718274" y="3588955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941309" y="3789569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4184292" y="614516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2150099" y="633901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942059" y="610065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965874" y="908825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679583" y="210670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91932" y="951322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79781" y="2286630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892817" y="4038880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78284" y="4960161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916576" y="5689713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451" y="4564791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891932" y="1842463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891800" y="53640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891932" y="333095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926660" y="497933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926984" y="396203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930470" y="189768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926984" y="87276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922469" y="2496390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925460" y="1471851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922619" y="558198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921419" y="4554777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930470" y="3521442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930470" y="2861152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9DF8591-26EE-4847-88D7-A35001714578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BF131C-27E5-4901-A4BE-8EC2B28D83AA}"/>
              </a:ext>
            </a:extLst>
          </p:cNvPr>
          <p:cNvSpPr/>
          <p:nvPr/>
        </p:nvSpPr>
        <p:spPr>
          <a:xfrm>
            <a:off x="-115744" y="1444005"/>
            <a:ext cx="1650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Umbilical Vein</a:t>
            </a:r>
          </a:p>
          <a:p>
            <a:pPr algn="ct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Endothelial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0CC12-6FF7-439A-997B-213974797FC5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004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01473F-82FE-4686-90B4-2C592BA0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0" y="2466774"/>
            <a:ext cx="10644539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81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15744" y="336446"/>
            <a:ext cx="12802400" cy="6115661"/>
            <a:chOff x="-110697" y="334495"/>
            <a:chExt cx="12802400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1" y="497412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6765787" y="848855"/>
              <a:ext cx="3683667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1788149" y="757726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317633" y="334495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554626" y="5813538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10697" y="1442054"/>
              <a:ext cx="16500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</a:t>
              </a:r>
            </a:p>
            <a:p>
              <a:pPr algn="ct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Endothelial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2501" y="4688616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565034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568520" y="202151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565034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560519" y="2620215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563510" y="159567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560669" y="570580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559469" y="4678602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56852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/>
            <p:cNvSpPr/>
            <p:nvPr/>
          </p:nvSpPr>
          <p:spPr>
            <a:xfrm flipH="1">
              <a:off x="5350623" y="3691116"/>
              <a:ext cx="993794" cy="107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sz="5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5064411" y="929368"/>
              <a:ext cx="1701378" cy="272458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771393" y="3831489"/>
              <a:ext cx="280631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DIX1</a:t>
              </a: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 flipV="1">
              <a:off x="5718949" y="3667502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 flipV="1">
              <a:off x="5712801" y="3911498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 189"/>
            <p:cNvSpPr/>
            <p:nvPr/>
          </p:nvSpPr>
          <p:spPr>
            <a:xfrm>
              <a:off x="6180914" y="3829925"/>
              <a:ext cx="339563" cy="103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1" name="Straight Arrow Connector 190"/>
            <p:cNvCxnSpPr/>
            <p:nvPr/>
          </p:nvCxnSpPr>
          <p:spPr>
            <a:xfrm flipV="1">
              <a:off x="6125306" y="3665936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 flipV="1">
              <a:off x="6119158" y="3911350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ectangle 192"/>
            <p:cNvSpPr/>
            <p:nvPr/>
          </p:nvSpPr>
          <p:spPr>
            <a:xfrm flipH="1">
              <a:off x="5129166" y="3831488"/>
              <a:ext cx="350233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4" name="Straight Arrow Connector 193"/>
            <p:cNvCxnSpPr/>
            <p:nvPr/>
          </p:nvCxnSpPr>
          <p:spPr>
            <a:xfrm flipH="1" flipV="1">
              <a:off x="5500107" y="3669618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V="1">
              <a:off x="5464157" y="3915031"/>
              <a:ext cx="4232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/>
            <p:cNvSpPr/>
            <p:nvPr/>
          </p:nvSpPr>
          <p:spPr>
            <a:xfrm>
              <a:off x="5706092" y="3290127"/>
              <a:ext cx="345355" cy="12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 flipH="1">
              <a:off x="5662002" y="3352167"/>
              <a:ext cx="0" cy="2054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656046" y="3354226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5260170" y="3308682"/>
              <a:ext cx="0" cy="25682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 flipV="1">
              <a:off x="5250071" y="3348464"/>
              <a:ext cx="4008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/>
            <p:cNvSpPr/>
            <p:nvPr/>
          </p:nvSpPr>
          <p:spPr>
            <a:xfrm>
              <a:off x="5101653" y="3290179"/>
              <a:ext cx="360774" cy="130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FOXQ1</a:t>
              </a: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201997" y="3294255"/>
              <a:ext cx="338734" cy="1308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203" name="Straight Arrow Connector 202"/>
            <p:cNvCxnSpPr/>
            <p:nvPr/>
          </p:nvCxnSpPr>
          <p:spPr>
            <a:xfrm flipH="1">
              <a:off x="6153271" y="3357679"/>
              <a:ext cx="4164" cy="20616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 flipV="1">
              <a:off x="6153271" y="3363568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9CEE2A5-12BB-4E9A-8C27-273EFCB04216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0D4E3E-4DC9-41B4-A748-161B7ED56335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9434114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7884-53B0-4872-B5A5-DFF5D1B1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9" y="366119"/>
            <a:ext cx="10515600" cy="1325563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55759-73ED-4C25-95C4-E9278283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FFB5A5-7CD5-45E3-9CAD-12097351F444}"/>
              </a:ext>
            </a:extLst>
          </p:cNvPr>
          <p:cNvGrpSpPr/>
          <p:nvPr/>
        </p:nvGrpSpPr>
        <p:grpSpPr>
          <a:xfrm>
            <a:off x="36538" y="290408"/>
            <a:ext cx="12655165" cy="6165256"/>
            <a:chOff x="36538" y="290408"/>
            <a:chExt cx="12655165" cy="61652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67F7EC-C67B-44F0-92A2-C4F87694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54052" cy="59527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409658-A6C8-43A5-BD86-F1070922F33D}"/>
                </a:ext>
              </a:extLst>
            </p:cNvPr>
            <p:cNvSpPr/>
            <p:nvPr/>
          </p:nvSpPr>
          <p:spPr>
            <a:xfrm flipH="1">
              <a:off x="2921396" y="290408"/>
              <a:ext cx="6256607" cy="35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Gastric (E094) vs </a:t>
              </a:r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F67CA3-D677-4E8D-9361-31F9AE46C57C}"/>
                </a:ext>
              </a:extLst>
            </p:cNvPr>
            <p:cNvSpPr/>
            <p:nvPr/>
          </p:nvSpPr>
          <p:spPr>
            <a:xfrm flipH="1">
              <a:off x="1576138" y="3695514"/>
              <a:ext cx="4678357" cy="533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3C2836-D372-4A9A-A4F5-AF8F2164B110}"/>
                </a:ext>
              </a:extLst>
            </p:cNvPr>
            <p:cNvSpPr/>
            <p:nvPr/>
          </p:nvSpPr>
          <p:spPr>
            <a:xfrm flipH="1">
              <a:off x="6796822" y="792118"/>
              <a:ext cx="3652631" cy="274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E5F57C-88E2-4FAE-8B86-24799D84E0C8}"/>
                </a:ext>
              </a:extLst>
            </p:cNvPr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D5E799-4F45-4F68-83CB-1B288F9BD13A}"/>
                </a:ext>
              </a:extLst>
            </p:cNvPr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0BE1EB-FE98-4982-B710-2E54DE958B8C}"/>
                </a:ext>
              </a:extLst>
            </p:cNvPr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05DE66-8013-4C2A-9CDE-E5EF1FC97D4E}"/>
                </a:ext>
              </a:extLst>
            </p:cNvPr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E7A085-BA21-421C-B28A-E65AE1ED2F6F}"/>
                </a:ext>
              </a:extLst>
            </p:cNvPr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398E82-35E9-4225-942E-09E8335D5099}"/>
                </a:ext>
              </a:extLst>
            </p:cNvPr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97DCCE-89AF-4C74-ACC5-45B8A2473180}"/>
                </a:ext>
              </a:extLst>
            </p:cNvPr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A36F2-3ED7-451D-9A80-0459D8686432}"/>
                </a:ext>
              </a:extLst>
            </p:cNvPr>
            <p:cNvSpPr/>
            <p:nvPr/>
          </p:nvSpPr>
          <p:spPr>
            <a:xfrm flipH="1">
              <a:off x="1788149" y="765976"/>
              <a:ext cx="5306580" cy="2675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BD8C01-A9B5-4AD7-8911-396EDAF7E2E3}"/>
                </a:ext>
              </a:extLst>
            </p:cNvPr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3285EE-69BE-4B51-B88B-3AC3CB6E98F8}"/>
                </a:ext>
              </a:extLst>
            </p:cNvPr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F9B3DD-F51B-4EF0-B030-CE9DD61E69EE}"/>
                </a:ext>
              </a:extLst>
            </p:cNvPr>
            <p:cNvSpPr/>
            <p:nvPr/>
          </p:nvSpPr>
          <p:spPr>
            <a:xfrm flipH="1">
              <a:off x="6495549" y="3667244"/>
              <a:ext cx="4678357" cy="453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1D8628-DACF-4F3C-994C-4FD90FB15DCC}"/>
                </a:ext>
              </a:extLst>
            </p:cNvPr>
            <p:cNvSpPr/>
            <p:nvPr/>
          </p:nvSpPr>
          <p:spPr>
            <a:xfrm flipH="1">
              <a:off x="6101193" y="3667243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29E228-CD3C-4D7A-A447-5F7D00BA2AA0}"/>
                </a:ext>
              </a:extLst>
            </p:cNvPr>
            <p:cNvSpPr/>
            <p:nvPr/>
          </p:nvSpPr>
          <p:spPr>
            <a:xfrm flipH="1">
              <a:off x="5822686" y="3740712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6103D6-8FE2-4ABC-8D20-A2017FB11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1" t="87366" r="9192" b="11866"/>
            <a:stretch/>
          </p:blipFill>
          <p:spPr>
            <a:xfrm>
              <a:off x="1469390" y="5688330"/>
              <a:ext cx="9006840" cy="457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ADF50A-47FE-4DE7-87F2-333A3D81C7B5}"/>
                </a:ext>
              </a:extLst>
            </p:cNvPr>
            <p:cNvSpPr/>
            <p:nvPr/>
          </p:nvSpPr>
          <p:spPr>
            <a:xfrm>
              <a:off x="9515259" y="5825113"/>
              <a:ext cx="11207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hg19:chr5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5FB385-DEC4-4A93-8FF1-20F3E67C65DD}"/>
                </a:ext>
              </a:extLst>
            </p:cNvPr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C405A-BB4B-43F0-966F-3E4A62B0209E}"/>
                </a:ext>
              </a:extLst>
            </p:cNvPr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99476B-5212-4A5E-A6DC-7B0805D3CB24}"/>
                </a:ext>
              </a:extLst>
            </p:cNvPr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BA9681-1ECA-4D01-90C1-1A8E08A3334A}"/>
                </a:ext>
              </a:extLst>
            </p:cNvPr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D14AD5-0166-4FA4-98AE-6A077C5804D7}"/>
                </a:ext>
              </a:extLst>
            </p:cNvPr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E800EE-F5A0-4D53-8C3C-556AA26C1A7C}"/>
                </a:ext>
              </a:extLst>
            </p:cNvPr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271D0A-9373-41E6-9E6B-FB0650BB5B3B}"/>
                </a:ext>
              </a:extLst>
            </p:cNvPr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DCABAE-FA14-4082-A9BA-463EA16DF548}"/>
                </a:ext>
              </a:extLst>
            </p:cNvPr>
            <p:cNvSpPr/>
            <p:nvPr/>
          </p:nvSpPr>
          <p:spPr>
            <a:xfrm>
              <a:off x="482973" y="151594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Gastric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4D853C8-269C-44BD-846B-7F32BAC0EE1A}"/>
                </a:ext>
              </a:extLst>
            </p:cNvPr>
            <p:cNvSpPr/>
            <p:nvPr/>
          </p:nvSpPr>
          <p:spPr>
            <a:xfrm>
              <a:off x="36538" y="4702440"/>
              <a:ext cx="16033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06DB04-6BC2-4E82-A999-7943A7D1627E}"/>
                </a:ext>
              </a:extLst>
            </p:cNvPr>
            <p:cNvSpPr/>
            <p:nvPr/>
          </p:nvSpPr>
          <p:spPr>
            <a:xfrm>
              <a:off x="111507" y="2963475"/>
              <a:ext cx="12875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</a:t>
              </a:r>
            </a:p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Prediction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6EF6A2-F6B0-4E9E-AC0C-3B1814720D81}"/>
                </a:ext>
              </a:extLst>
            </p:cNvPr>
            <p:cNvCxnSpPr/>
            <p:nvPr/>
          </p:nvCxnSpPr>
          <p:spPr>
            <a:xfrm flipH="1" flipV="1">
              <a:off x="1559469" y="468215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4C00D-433A-4C7E-97C8-273D5718F2C5}"/>
                </a:ext>
              </a:extLst>
            </p:cNvPr>
            <p:cNvCxnSpPr/>
            <p:nvPr/>
          </p:nvCxnSpPr>
          <p:spPr>
            <a:xfrm flipH="1" flipV="1">
              <a:off x="1562574" y="365200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51BFF5-EB2B-465E-915A-8215E0DAE910}"/>
                </a:ext>
              </a:extLst>
            </p:cNvPr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7C6417-DAE3-4994-A734-B3E2C814A0BA}"/>
                </a:ext>
              </a:extLst>
            </p:cNvPr>
            <p:cNvCxnSpPr/>
            <p:nvPr/>
          </p:nvCxnSpPr>
          <p:spPr>
            <a:xfrm>
              <a:off x="156351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8B8FDD6-DCB7-43E8-A212-24752125CDAC}"/>
                </a:ext>
              </a:extLst>
            </p:cNvPr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67BC801-84F8-4D1C-9319-C69592D34E3B}"/>
                </a:ext>
              </a:extLst>
            </p:cNvPr>
            <p:cNvCxnSpPr/>
            <p:nvPr/>
          </p:nvCxnSpPr>
          <p:spPr>
            <a:xfrm>
              <a:off x="156351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24D54FB-01CD-410C-8389-A3778694458E}"/>
                </a:ext>
              </a:extLst>
            </p:cNvPr>
            <p:cNvCxnSpPr/>
            <p:nvPr/>
          </p:nvCxnSpPr>
          <p:spPr>
            <a:xfrm flipH="1" flipV="1">
              <a:off x="1564710" y="261424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F38C03-8044-4D4E-8E48-CF1D57762BF0}"/>
                </a:ext>
              </a:extLst>
            </p:cNvPr>
            <p:cNvCxnSpPr/>
            <p:nvPr/>
          </p:nvCxnSpPr>
          <p:spPr>
            <a:xfrm flipH="1" flipV="1">
              <a:off x="1563510" y="158932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74FC0D-B2C8-4E3B-AFC8-F9CC6434304A}"/>
                </a:ext>
              </a:extLst>
            </p:cNvPr>
            <p:cNvCxnSpPr/>
            <p:nvPr/>
          </p:nvCxnSpPr>
          <p:spPr>
            <a:xfrm flipH="1" flipV="1">
              <a:off x="1560669" y="569183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A38744-43A0-4789-B19A-5FC09332956E}"/>
                </a:ext>
              </a:extLst>
            </p:cNvPr>
            <p:cNvCxnSpPr/>
            <p:nvPr/>
          </p:nvCxnSpPr>
          <p:spPr>
            <a:xfrm>
              <a:off x="1564710" y="299259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6E5FE31-2BE2-4FD1-A3FF-38AA92723AB1}"/>
                </a:ext>
              </a:extLst>
            </p:cNvPr>
            <p:cNvCxnSpPr/>
            <p:nvPr/>
          </p:nvCxnSpPr>
          <p:spPr>
            <a:xfrm flipH="1" flipV="1">
              <a:off x="6993618" y="3332443"/>
              <a:ext cx="32580" cy="38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368F86C-835E-4674-B552-EEF566F8856F}"/>
                </a:ext>
              </a:extLst>
            </p:cNvPr>
            <p:cNvSpPr/>
            <p:nvPr/>
          </p:nvSpPr>
          <p:spPr>
            <a:xfrm>
              <a:off x="5021580" y="2975917"/>
              <a:ext cx="2209800" cy="274289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4E2657C-2EEE-4E20-AC4A-FA2949EAD5FC}"/>
                </a:ext>
              </a:extLst>
            </p:cNvPr>
            <p:cNvSpPr/>
            <p:nvPr/>
          </p:nvSpPr>
          <p:spPr>
            <a:xfrm flipH="1">
              <a:off x="5737526" y="3380535"/>
              <a:ext cx="28077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GSC2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0E6427C-8369-4FA5-819E-75E9830B963F}"/>
                </a:ext>
              </a:extLst>
            </p:cNvPr>
            <p:cNvCxnSpPr/>
            <p:nvPr/>
          </p:nvCxnSpPr>
          <p:spPr>
            <a:xfrm flipH="1">
              <a:off x="6089590" y="3442628"/>
              <a:ext cx="0" cy="11411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9769774-F29E-40D8-A795-60143016A511}"/>
                </a:ext>
              </a:extLst>
            </p:cNvPr>
            <p:cNvCxnSpPr/>
            <p:nvPr/>
          </p:nvCxnSpPr>
          <p:spPr>
            <a:xfrm>
              <a:off x="6003851" y="3440255"/>
              <a:ext cx="9116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99B025-83E8-409A-9110-8A57F0B8D2E2}"/>
                </a:ext>
              </a:extLst>
            </p:cNvPr>
            <p:cNvSpPr/>
            <p:nvPr/>
          </p:nvSpPr>
          <p:spPr>
            <a:xfrm flipH="1">
              <a:off x="6052973" y="3273552"/>
              <a:ext cx="29211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B5651DE-0335-44CC-B26B-150174A31122}"/>
                </a:ext>
              </a:extLst>
            </p:cNvPr>
            <p:cNvCxnSpPr/>
            <p:nvPr/>
          </p:nvCxnSpPr>
          <p:spPr>
            <a:xfrm flipH="1">
              <a:off x="6384060" y="3342566"/>
              <a:ext cx="0" cy="21950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20EA113-D7BA-4737-A4CD-F3E22D163A19}"/>
                </a:ext>
              </a:extLst>
            </p:cNvPr>
            <p:cNvCxnSpPr/>
            <p:nvPr/>
          </p:nvCxnSpPr>
          <p:spPr>
            <a:xfrm>
              <a:off x="6343182" y="3342894"/>
              <a:ext cx="46947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7103A6F-8C91-416B-A6DC-751A3C581F79}"/>
                </a:ext>
              </a:extLst>
            </p:cNvPr>
            <p:cNvSpPr/>
            <p:nvPr/>
          </p:nvSpPr>
          <p:spPr>
            <a:xfrm>
              <a:off x="6510758" y="3273552"/>
              <a:ext cx="28606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AD4CCB0-D4F3-4D30-A35D-F7EC6B57368E}"/>
                </a:ext>
              </a:extLst>
            </p:cNvPr>
            <p:cNvCxnSpPr/>
            <p:nvPr/>
          </p:nvCxnSpPr>
          <p:spPr>
            <a:xfrm flipH="1">
              <a:off x="6475531" y="3336939"/>
              <a:ext cx="0" cy="22512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DE2344B-B24B-4E79-93E6-81BE5A163B05}"/>
                </a:ext>
              </a:extLst>
            </p:cNvPr>
            <p:cNvCxnSpPr/>
            <p:nvPr/>
          </p:nvCxnSpPr>
          <p:spPr>
            <a:xfrm flipH="1">
              <a:off x="6469863" y="3342566"/>
              <a:ext cx="4197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C541F9E-7387-4066-B04B-A0272A2D2FCE}"/>
                </a:ext>
              </a:extLst>
            </p:cNvPr>
            <p:cNvCxnSpPr/>
            <p:nvPr/>
          </p:nvCxnSpPr>
          <p:spPr>
            <a:xfrm flipH="1">
              <a:off x="6998698" y="3332443"/>
              <a:ext cx="1048" cy="22923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5503F9-2C93-4817-A6E8-8337A2965D22}"/>
                </a:ext>
              </a:extLst>
            </p:cNvPr>
            <p:cNvSpPr/>
            <p:nvPr/>
          </p:nvSpPr>
          <p:spPr>
            <a:xfrm flipH="1">
              <a:off x="6899706" y="3273552"/>
              <a:ext cx="19502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SRY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B69D13E-0148-4CEC-83E0-734BFDB5EDA1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6878535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169" y="276621"/>
            <a:ext cx="12680534" cy="6174718"/>
            <a:chOff x="11169" y="276621"/>
            <a:chExt cx="12680534" cy="617471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61098" cy="5948419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7603327" y="848855"/>
              <a:ext cx="2846126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flipH="1">
              <a:off x="1788149" y="757726"/>
              <a:ext cx="4956246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2294483" y="276621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 vs Ovary (E097)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 flipH="1">
              <a:off x="6875003" y="770671"/>
              <a:ext cx="584524" cy="261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flipH="1">
              <a:off x="7256845" y="848854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flipH="1">
              <a:off x="6691573" y="792118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515259" y="5717392"/>
              <a:ext cx="11207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508270" y="2835109"/>
              <a:ext cx="218004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Probability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1169" y="1603428"/>
              <a:ext cx="16033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40488" y="4669663"/>
              <a:ext cx="772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Ovary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56732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156732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H="1" flipV="1">
              <a:off x="1564710" y="260916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H="1" flipV="1">
              <a:off x="1563510" y="159186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H="1" flipV="1">
              <a:off x="1560669" y="570199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H="1" flipV="1">
              <a:off x="1559469" y="467961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156471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10189102" y="827581"/>
              <a:ext cx="249152" cy="2822223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31839" y="824333"/>
              <a:ext cx="2990728" cy="2828721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789711" y="3275332"/>
              <a:ext cx="1066177" cy="277080"/>
              <a:chOff x="7804951" y="3379472"/>
              <a:chExt cx="1066177" cy="27708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838694" y="3379472"/>
                <a:ext cx="487589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POU5F1B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H="1">
                <a:off x="7808580" y="3433753"/>
                <a:ext cx="0" cy="22071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7804951" y="3437984"/>
                <a:ext cx="40305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 flipH="1">
                <a:off x="8418194" y="3381377"/>
                <a:ext cx="415817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NFATC2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8866000" y="3437966"/>
                <a:ext cx="2407" cy="21858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8831018" y="3437966"/>
                <a:ext cx="40110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B413A11-C748-4AD1-808F-F1C7DC57D77C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3263081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43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864E-10BE-44E6-AAE2-D283062CA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 GitHub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823832-0C21-4EAF-9A1E-B419FBC38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73" y="1536036"/>
            <a:ext cx="7389435" cy="48990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350261-6447-4F00-8C2F-D0890B438D37}"/>
              </a:ext>
            </a:extLst>
          </p:cNvPr>
          <p:cNvSpPr txBox="1"/>
          <p:nvPr/>
        </p:nvSpPr>
        <p:spPr>
          <a:xfrm>
            <a:off x="5008231" y="797073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https://github.com/David-Taub/HOP-HMM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12460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, looking, table, sitting&#10;&#10;Description automatically generated">
            <a:extLst>
              <a:ext uri="{FF2B5EF4-FFF2-40B4-BE49-F238E27FC236}">
                <a16:creationId xmlns:a16="http://schemas.microsoft.com/office/drawing/2014/main" id="{F7F6DBB9-E28B-4D18-8800-403C78C083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5" y="0"/>
            <a:ext cx="5383667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7123DBB-8870-4022-BB68-C357CBD3A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20" y="0"/>
            <a:ext cx="5563352" cy="67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4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6D762A79-0C46-41CF-92F7-E1214E6B0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09" y="924025"/>
            <a:ext cx="8652017" cy="5318863"/>
          </a:xfrm>
        </p:spPr>
      </p:pic>
    </p:spTree>
    <p:extLst>
      <p:ext uri="{BB962C8B-B14F-4D97-AF65-F5344CB8AC3E}">
        <p14:creationId xmlns:p14="http://schemas.microsoft.com/office/powerpoint/2010/main" val="19419449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2F9769A-AF2C-4FF5-8AD6-EA90A4E18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56"/>
            <a:ext cx="12192000" cy="47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37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E953DAF-1B16-46AB-BB01-4E8F3FD94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346"/>
            <a:ext cx="12192000" cy="47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004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593021-37FF-4023-8FA2-0EC356E96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6848"/>
            <a:ext cx="12192000" cy="466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D57E76-6190-40C4-9A22-93752DD5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0" y="2458749"/>
            <a:ext cx="10644539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46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1396</Words>
  <Application>Microsoft Office PowerPoint</Application>
  <PresentationFormat>Widescreen</PresentationFormat>
  <Paragraphs>574</Paragraphs>
  <Slides>89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Arial Narrow</vt:lpstr>
      <vt:lpstr>Calibri</vt:lpstr>
      <vt:lpstr>Calibri Light</vt:lpstr>
      <vt:lpstr>Cambria Math</vt:lpstr>
      <vt:lpstr>Courier New</vt:lpstr>
      <vt:lpstr>Lora</vt:lpstr>
      <vt:lpstr>Wingdings</vt:lpstr>
      <vt:lpstr>Office Theme</vt:lpstr>
      <vt:lpstr>HOP-HMM</vt:lpstr>
      <vt:lpstr>Outlines</vt:lpstr>
      <vt:lpstr>Classification of DNA Sequences </vt:lpstr>
      <vt:lpstr>HMM to HOP-HMM</vt:lpstr>
      <vt:lpstr>DeepSEA </vt:lpstr>
      <vt:lpstr>kmer-SVM</vt:lpstr>
      <vt:lpstr>Outlines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Using PWMs</vt:lpstr>
      <vt:lpstr>Using PWMs</vt:lpstr>
      <vt:lpstr>Using PWMs</vt:lpstr>
      <vt:lpstr>Outlines</vt:lpstr>
      <vt:lpstr>Hidden Markov Model</vt:lpstr>
      <vt:lpstr>Hidden Markov Model</vt:lpstr>
      <vt:lpstr>Hidden Markov Model</vt:lpstr>
      <vt:lpstr>Hidden Markov Model</vt:lpstr>
      <vt:lpstr>Hidden Markov Model</vt:lpstr>
      <vt:lpstr>Outlines</vt:lpstr>
      <vt:lpstr>HMM to HOP-HMM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Outlines</vt:lpstr>
      <vt:lpstr>Posterior Probability</vt:lpstr>
      <vt:lpstr>Posterior Probability</vt:lpstr>
      <vt:lpstr>Posterior Probability- What is it?</vt:lpstr>
      <vt:lpstr>Posterior Probability- What is it?</vt:lpstr>
      <vt:lpstr>Posterior Probability- What is it?</vt:lpstr>
      <vt:lpstr>Posterior Probability- What is it?</vt:lpstr>
      <vt:lpstr>Posterior Probability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</vt:lpstr>
      <vt:lpstr>Posterior Probability (HOP-HMM)</vt:lpstr>
      <vt:lpstr>PowerPoint Presentation</vt:lpstr>
      <vt:lpstr>EM (Baum-Welch)</vt:lpstr>
      <vt:lpstr>EM (Baum-Welch)</vt:lpstr>
      <vt:lpstr>Outlines</vt:lpstr>
      <vt:lpstr>PowerPoint Presentation</vt:lpstr>
      <vt:lpstr>EM Regularization</vt:lpstr>
      <vt:lpstr>PowerPoint Presentation</vt:lpstr>
      <vt:lpstr>PowerPoint Presentation</vt:lpstr>
      <vt:lpstr>Outlines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Extras</vt:lpstr>
      <vt:lpstr>Code in GitHub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HOP-HMM</dc:title>
  <dc:creator>David Taub</dc:creator>
  <cp:lastModifiedBy>David Taub</cp:lastModifiedBy>
  <cp:revision>1</cp:revision>
  <dcterms:created xsi:type="dcterms:W3CDTF">2020-06-15T11:46:33Z</dcterms:created>
  <dcterms:modified xsi:type="dcterms:W3CDTF">2020-06-15T11:49:08Z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daariel@microsoft.com</vt:lpwstr>
  </property>
  <property fmtid="{D5CDD505-2E9C-101B-9397-08002B2CF9AE}" pid="5" name="MSIP_Label_f42aa342-8706-4288-bd11-ebb85995028c_SetDate">
    <vt:lpwstr>2020-06-15T11:49:03.9561487Z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76516680-4a23-4e4e-a6f9-fa218d0d063e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